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6" r:id="rId2"/>
    <p:sldId id="482" r:id="rId3"/>
    <p:sldId id="773" r:id="rId4"/>
    <p:sldId id="775" r:id="rId5"/>
    <p:sldId id="780" r:id="rId6"/>
    <p:sldId id="776" r:id="rId7"/>
    <p:sldId id="774" r:id="rId8"/>
    <p:sldId id="777" r:id="rId9"/>
    <p:sldId id="778" r:id="rId10"/>
    <p:sldId id="7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7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4" d="100"/>
          <a:sy n="124" d="100"/>
        </p:scale>
        <p:origin x="5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8F454-2B00-2A49-981A-AD88FC6D69AB}" type="datetimeFigureOut">
              <a:rPr lang="en-US" smtClean="0"/>
              <a:t>9/10/23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D6487-248A-9A45-96DC-85AE7CC95332}" type="slidenum">
              <a:rPr lang="en-US" smtClean="0"/>
              <a:t>‹#›</a:t>
            </a:fld>
            <a:endParaRPr lang="en-US"/>
          </a:p>
        </p:txBody>
      </p:sp>
    </p:spTree>
    <p:extLst>
      <p:ext uri="{BB962C8B-B14F-4D97-AF65-F5344CB8AC3E}">
        <p14:creationId xmlns:p14="http://schemas.microsoft.com/office/powerpoint/2010/main" val="281131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98A753E-0681-CC4F-B649-7103B1E95848}" type="slidenum">
              <a:rPr lang="en-US" smtClean="0"/>
              <a:t>7</a:t>
            </a:fld>
            <a:endParaRPr lang="en-US"/>
          </a:p>
        </p:txBody>
      </p:sp>
    </p:spTree>
    <p:extLst>
      <p:ext uri="{BB962C8B-B14F-4D97-AF65-F5344CB8AC3E}">
        <p14:creationId xmlns:p14="http://schemas.microsoft.com/office/powerpoint/2010/main" val="1820299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9BEB90-674F-1447-B3F8-4CFBF936A226}"/>
              </a:ext>
            </a:extLst>
          </p:cNvPr>
          <p:cNvPicPr>
            <a:picLocks noChangeAspect="1"/>
          </p:cNvPicPr>
          <p:nvPr userDrawn="1"/>
        </p:nvPicPr>
        <p:blipFill>
          <a:blip r:embed="rId2">
            <a:alphaModFix amt="25000"/>
          </a:blip>
          <a:srcRect t="7728" b="7728"/>
          <a:stretch/>
        </p:blipFill>
        <p:spPr>
          <a:xfrm>
            <a:off x="0" y="0"/>
            <a:ext cx="12192000" cy="6865938"/>
          </a:xfrm>
          <a:prstGeom prst="rect">
            <a:avLst/>
          </a:prstGeom>
        </p:spPr>
      </p:pic>
      <p:sp>
        <p:nvSpPr>
          <p:cNvPr id="2" name="Title 1">
            <a:extLst>
              <a:ext uri="{FF2B5EF4-FFF2-40B4-BE49-F238E27FC236}">
                <a16:creationId xmlns:a16="http://schemas.microsoft.com/office/drawing/2014/main" id="{CCECDD74-C530-F042-8A7A-DED3D150B1E9}"/>
              </a:ext>
            </a:extLst>
          </p:cNvPr>
          <p:cNvSpPr>
            <a:spLocks noGrp="1"/>
          </p:cNvSpPr>
          <p:nvPr>
            <p:ph type="ctrTitle" hasCustomPrompt="1"/>
          </p:nvPr>
        </p:nvSpPr>
        <p:spPr>
          <a:xfrm>
            <a:off x="1524000" y="3095097"/>
            <a:ext cx="9144000" cy="1193800"/>
          </a:xfrm>
        </p:spPr>
        <p:txBody>
          <a:bodyPr anchor="b">
            <a:normAutofit/>
          </a:bodyPr>
          <a:lstStyle>
            <a:lvl1pPr algn="ctr">
              <a:defRPr sz="7200" b="1">
                <a:solidFill>
                  <a:srgbClr val="00007D"/>
                </a:solidFill>
                <a:latin typeface="Arial" panose="020B0604020202020204" pitchFamily="34" charset="0"/>
                <a:cs typeface="Arial" panose="020B0604020202020204" pitchFamily="34" charset="0"/>
              </a:defRPr>
            </a:lvl1pPr>
          </a:lstStyle>
          <a:p>
            <a:r>
              <a:rPr lang="en-US" dirty="0"/>
              <a:t>Course Name</a:t>
            </a:r>
          </a:p>
        </p:txBody>
      </p:sp>
      <p:sp>
        <p:nvSpPr>
          <p:cNvPr id="3" name="Subtitle 2">
            <a:extLst>
              <a:ext uri="{FF2B5EF4-FFF2-40B4-BE49-F238E27FC236}">
                <a16:creationId xmlns:a16="http://schemas.microsoft.com/office/drawing/2014/main" id="{38DDC0B4-F2B8-314E-B30E-06A30B69AAC7}"/>
              </a:ext>
            </a:extLst>
          </p:cNvPr>
          <p:cNvSpPr>
            <a:spLocks noGrp="1"/>
          </p:cNvSpPr>
          <p:nvPr>
            <p:ph type="subTitle" idx="1" hasCustomPrompt="1"/>
          </p:nvPr>
        </p:nvSpPr>
        <p:spPr>
          <a:xfrm>
            <a:off x="1524000" y="4380972"/>
            <a:ext cx="9144000" cy="1655762"/>
          </a:xfrm>
        </p:spPr>
        <p:txBody>
          <a:bodyPr>
            <a:normAutofit/>
          </a:bodyPr>
          <a:lstStyle>
            <a:lvl1pPr marL="0" indent="0" algn="ctr">
              <a:buNone/>
              <a:defRPr sz="4800">
                <a:solidFill>
                  <a:srgbClr val="0000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Todays Topic</a:t>
            </a:r>
          </a:p>
        </p:txBody>
      </p:sp>
      <p:sp>
        <p:nvSpPr>
          <p:cNvPr id="14" name="Date Placeholder 13">
            <a:extLst>
              <a:ext uri="{FF2B5EF4-FFF2-40B4-BE49-F238E27FC236}">
                <a16:creationId xmlns:a16="http://schemas.microsoft.com/office/drawing/2014/main" id="{364DA758-FE6A-1046-9C4F-4EFE5404A4DA}"/>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15" name="Footer Placeholder 14">
            <a:extLst>
              <a:ext uri="{FF2B5EF4-FFF2-40B4-BE49-F238E27FC236}">
                <a16:creationId xmlns:a16="http://schemas.microsoft.com/office/drawing/2014/main" id="{3A7046A0-2B1E-D44D-9239-9ECBFC1AF6E2}"/>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16" name="Slide Number Placeholder 15">
            <a:extLst>
              <a:ext uri="{FF2B5EF4-FFF2-40B4-BE49-F238E27FC236}">
                <a16:creationId xmlns:a16="http://schemas.microsoft.com/office/drawing/2014/main" id="{17481553-1F40-004A-BB16-C157AFE14739}"/>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pic>
        <p:nvPicPr>
          <p:cNvPr id="5" name="Picture 4" descr="A picture containing text, sign&#10;&#10;Description automatically generated">
            <a:extLst>
              <a:ext uri="{FF2B5EF4-FFF2-40B4-BE49-F238E27FC236}">
                <a16:creationId xmlns:a16="http://schemas.microsoft.com/office/drawing/2014/main" id="{5563456D-58C5-934B-A393-4BE485ADC15D}"/>
              </a:ext>
            </a:extLst>
          </p:cNvPr>
          <p:cNvPicPr>
            <a:picLocks noChangeAspect="1"/>
          </p:cNvPicPr>
          <p:nvPr userDrawn="1"/>
        </p:nvPicPr>
        <p:blipFill>
          <a:blip r:embed="rId3"/>
          <a:stretch>
            <a:fillRect/>
          </a:stretch>
        </p:blipFill>
        <p:spPr>
          <a:xfrm>
            <a:off x="4867114" y="1101197"/>
            <a:ext cx="1993900" cy="1993900"/>
          </a:xfrm>
          <a:prstGeom prst="rect">
            <a:avLst/>
          </a:prstGeom>
        </p:spPr>
      </p:pic>
    </p:spTree>
    <p:extLst>
      <p:ext uri="{BB962C8B-B14F-4D97-AF65-F5344CB8AC3E}">
        <p14:creationId xmlns:p14="http://schemas.microsoft.com/office/powerpoint/2010/main" val="348435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图片 5">
            <a:extLst>
              <a:ext uri="{FF2B5EF4-FFF2-40B4-BE49-F238E27FC236}">
                <a16:creationId xmlns:a16="http://schemas.microsoft.com/office/drawing/2014/main" id="{F1C09BB0-22CB-3727-D8F6-6F38B7CC90C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9590" t="362" r="-530" b="29876"/>
          <a:stretch>
            <a:fillRect/>
          </a:stretch>
        </p:blipFill>
        <p:spPr>
          <a:xfrm>
            <a:off x="1" y="2527300"/>
            <a:ext cx="4522063" cy="4330701"/>
          </a:xfrm>
          <a:prstGeom prst="rect">
            <a:avLst/>
          </a:prstGeom>
        </p:spPr>
      </p:pic>
      <p:pic>
        <p:nvPicPr>
          <p:cNvPr id="8" name="图片 2" descr="文本&#10;&#10;描述已自动生成">
            <a:extLst>
              <a:ext uri="{FF2B5EF4-FFF2-40B4-BE49-F238E27FC236}">
                <a16:creationId xmlns:a16="http://schemas.microsoft.com/office/drawing/2014/main" id="{CD01E948-6682-58C3-557F-0F72597F2F0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2588" y="106399"/>
            <a:ext cx="2919412" cy="1044342"/>
          </a:xfrm>
          <a:prstGeom prst="rect">
            <a:avLst/>
          </a:prstGeom>
        </p:spPr>
      </p:pic>
      <p:sp>
        <p:nvSpPr>
          <p:cNvPr id="3" name="Content Placeholder 2">
            <a:extLst>
              <a:ext uri="{FF2B5EF4-FFF2-40B4-BE49-F238E27FC236}">
                <a16:creationId xmlns:a16="http://schemas.microsoft.com/office/drawing/2014/main" id="{A716E585-A560-881F-0252-AA90BBA11234}"/>
              </a:ext>
            </a:extLst>
          </p:cNvPr>
          <p:cNvSpPr>
            <a:spLocks noGrp="1"/>
          </p:cNvSpPr>
          <p:nvPr>
            <p:ph idx="1"/>
          </p:nvPr>
        </p:nvSpPr>
        <p:spPr>
          <a:xfrm>
            <a:off x="838200" y="1257139"/>
            <a:ext cx="10515600" cy="4919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2" name="Date Placeholder 3">
            <a:extLst>
              <a:ext uri="{FF2B5EF4-FFF2-40B4-BE49-F238E27FC236}">
                <a16:creationId xmlns:a16="http://schemas.microsoft.com/office/drawing/2014/main" id="{9945CA69-47DD-A455-2485-AA2F36B39366}"/>
              </a:ext>
            </a:extLst>
          </p:cNvPr>
          <p:cNvSpPr>
            <a:spLocks noGrp="1"/>
          </p:cNvSpPr>
          <p:nvPr>
            <p:ph type="dt" sz="half" idx="10"/>
          </p:nvPr>
        </p:nvSpPr>
        <p:spPr>
          <a:xfrm>
            <a:off x="838200" y="6351268"/>
            <a:ext cx="4114800" cy="365125"/>
          </a:xfrm>
        </p:spPr>
        <p:txBody>
          <a:bodyPr/>
          <a:lstStyle/>
          <a:p>
            <a:r>
              <a:rPr lang="en-CA"/>
              <a:t>www.sino-exchange.org</a:t>
            </a:r>
            <a:endParaRPr lang="en-CN"/>
          </a:p>
        </p:txBody>
      </p:sp>
      <p:sp>
        <p:nvSpPr>
          <p:cNvPr id="10" name="Footer Placeholder 4">
            <a:extLst>
              <a:ext uri="{FF2B5EF4-FFF2-40B4-BE49-F238E27FC236}">
                <a16:creationId xmlns:a16="http://schemas.microsoft.com/office/drawing/2014/main" id="{ADB3C3F9-7D12-4845-D45D-152D45CFFF76}"/>
              </a:ext>
            </a:extLst>
          </p:cNvPr>
          <p:cNvSpPr>
            <a:spLocks noGrp="1"/>
          </p:cNvSpPr>
          <p:nvPr>
            <p:ph type="ftr" sz="quarter" idx="11"/>
          </p:nvPr>
        </p:nvSpPr>
        <p:spPr>
          <a:xfrm>
            <a:off x="7239000" y="6310312"/>
            <a:ext cx="4114800" cy="365125"/>
          </a:xfrm>
        </p:spPr>
        <p:txBody>
          <a:bodyPr/>
          <a:lstStyle>
            <a:lvl1pPr algn="r">
              <a:defRPr/>
            </a:lvl1pPr>
          </a:lstStyle>
          <a:p>
            <a:r>
              <a:rPr lang="en-CA"/>
              <a:t>Presenter: Scott A. Campbell</a:t>
            </a:r>
            <a:endParaRPr lang="en-CN"/>
          </a:p>
        </p:txBody>
      </p:sp>
      <p:sp>
        <p:nvSpPr>
          <p:cNvPr id="11" name="Slide Number Placeholder 5">
            <a:extLst>
              <a:ext uri="{FF2B5EF4-FFF2-40B4-BE49-F238E27FC236}">
                <a16:creationId xmlns:a16="http://schemas.microsoft.com/office/drawing/2014/main" id="{8B38550B-99AE-F116-2438-400F0C7CB714}"/>
              </a:ext>
            </a:extLst>
          </p:cNvPr>
          <p:cNvSpPr>
            <a:spLocks noGrp="1"/>
          </p:cNvSpPr>
          <p:nvPr>
            <p:ph type="sldNum" sz="quarter" idx="12"/>
          </p:nvPr>
        </p:nvSpPr>
        <p:spPr>
          <a:xfrm>
            <a:off x="5768340" y="6351268"/>
            <a:ext cx="655320" cy="365125"/>
          </a:xfrm>
        </p:spPr>
        <p:txBody>
          <a:bodyPr/>
          <a:lstStyle>
            <a:lvl1pPr algn="ctr">
              <a:defRPr/>
            </a:lvl1pPr>
          </a:lstStyle>
          <a:p>
            <a:fld id="{008F7F27-B1B8-2643-8CC3-0E1BE95CDD06}" type="slidenum">
              <a:rPr lang="en-CN" smtClean="0"/>
              <a:pPr/>
              <a:t>‹#›</a:t>
            </a:fld>
            <a:endParaRPr lang="en-CN"/>
          </a:p>
        </p:txBody>
      </p:sp>
      <p:sp>
        <p:nvSpPr>
          <p:cNvPr id="12" name="Title Placeholder 1">
            <a:extLst>
              <a:ext uri="{FF2B5EF4-FFF2-40B4-BE49-F238E27FC236}">
                <a16:creationId xmlns:a16="http://schemas.microsoft.com/office/drawing/2014/main" id="{47ECF12B-CBF7-208F-1DF0-F65E7867B85B}"/>
              </a:ext>
            </a:extLst>
          </p:cNvPr>
          <p:cNvSpPr>
            <a:spLocks noGrp="1"/>
          </p:cNvSpPr>
          <p:nvPr>
            <p:ph type="title"/>
          </p:nvPr>
        </p:nvSpPr>
        <p:spPr>
          <a:xfrm>
            <a:off x="838200" y="106399"/>
            <a:ext cx="10515600" cy="1044342"/>
          </a:xfrm>
          <a:prstGeom prst="rect">
            <a:avLst/>
          </a:prstGeom>
        </p:spPr>
        <p:txBody>
          <a:bodyPr vert="horz" lIns="91440" tIns="45720" rIns="91440" bIns="45720" rtlCol="0" anchor="ctr">
            <a:normAutofit/>
          </a:bodyPr>
          <a:lstStyle>
            <a:lvl1pPr>
              <a:defRPr b="1">
                <a:latin typeface="+mn-lt"/>
              </a:defRPr>
            </a:lvl1pPr>
          </a:lstStyle>
          <a:p>
            <a:r>
              <a:rPr lang="en-US" dirty="0"/>
              <a:t>Click to edit Master title style</a:t>
            </a:r>
            <a:endParaRPr lang="en-CN"/>
          </a:p>
        </p:txBody>
      </p:sp>
    </p:spTree>
    <p:extLst>
      <p:ext uri="{BB962C8B-B14F-4D97-AF65-F5344CB8AC3E}">
        <p14:creationId xmlns:p14="http://schemas.microsoft.com/office/powerpoint/2010/main" val="2243216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chool Background (Blank)">
    <p:spTree>
      <p:nvGrpSpPr>
        <p:cNvPr id="1" name=""/>
        <p:cNvGrpSpPr/>
        <p:nvPr/>
      </p:nvGrpSpPr>
      <p:grpSpPr>
        <a:xfrm>
          <a:off x="0" y="0"/>
          <a:ext cx="0" cy="0"/>
          <a:chOff x="0" y="0"/>
          <a:chExt cx="0" cy="0"/>
        </a:xfrm>
      </p:grpSpPr>
      <p:pic>
        <p:nvPicPr>
          <p:cNvPr id="2" name="图片 13" descr="A picture containing background pattern&#10;&#10;Description automatically generated">
            <a:extLst>
              <a:ext uri="{FF2B5EF4-FFF2-40B4-BE49-F238E27FC236}">
                <a16:creationId xmlns:a16="http://schemas.microsoft.com/office/drawing/2014/main" id="{4261632F-D110-546A-4F27-ABE31D026315}"/>
              </a:ext>
            </a:extLst>
          </p:cNvPr>
          <p:cNvPicPr>
            <a:picLocks noChangeAspect="1"/>
          </p:cNvPicPr>
          <p:nvPr userDrawn="1"/>
        </p:nvPicPr>
        <p:blipFill rotWithShape="1">
          <a:blip r:embed="rId2">
            <a:alphaModFix amt="50000"/>
            <a:extLst>
              <a:ext uri="{28A0092B-C50C-407E-A947-70E740481C1C}">
                <a14:useLocalDpi xmlns:a14="http://schemas.microsoft.com/office/drawing/2010/main"/>
              </a:ext>
            </a:extLst>
          </a:blip>
          <a:srcRect b="-3"/>
          <a:stretch/>
        </p:blipFill>
        <p:spPr bwMode="auto">
          <a:xfrm>
            <a:off x="0" y="1833855"/>
            <a:ext cx="12192000" cy="5024145"/>
          </a:xfrm>
          <a:prstGeom prst="rect">
            <a:avLst/>
          </a:prstGeom>
          <a:ln>
            <a:noFill/>
          </a:ln>
          <a:extLst>
            <a:ext uri="{53640926-AAD7-44D8-BBD7-CCE9431645EC}">
              <a14:shadowObscured xmlns:a14="http://schemas.microsoft.com/office/drawing/2010/main"/>
            </a:ext>
          </a:extLst>
        </p:spPr>
      </p:pic>
      <p:pic>
        <p:nvPicPr>
          <p:cNvPr id="4" name="图片 2" descr="文本&#10;&#10;描述已自动生成">
            <a:extLst>
              <a:ext uri="{FF2B5EF4-FFF2-40B4-BE49-F238E27FC236}">
                <a16:creationId xmlns:a16="http://schemas.microsoft.com/office/drawing/2014/main" id="{A4322B6B-271C-9F43-9D09-9FB2EB08372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2588" y="106399"/>
            <a:ext cx="2919412" cy="1044342"/>
          </a:xfrm>
          <a:prstGeom prst="rect">
            <a:avLst/>
          </a:prstGeom>
        </p:spPr>
      </p:pic>
      <p:sp>
        <p:nvSpPr>
          <p:cNvPr id="8" name="Date Placeholder 3">
            <a:extLst>
              <a:ext uri="{FF2B5EF4-FFF2-40B4-BE49-F238E27FC236}">
                <a16:creationId xmlns:a16="http://schemas.microsoft.com/office/drawing/2014/main" id="{50276434-3F15-95F0-1E94-970CA9C809E0}"/>
              </a:ext>
            </a:extLst>
          </p:cNvPr>
          <p:cNvSpPr>
            <a:spLocks noGrp="1"/>
          </p:cNvSpPr>
          <p:nvPr>
            <p:ph type="dt" sz="half" idx="10"/>
          </p:nvPr>
        </p:nvSpPr>
        <p:spPr>
          <a:xfrm>
            <a:off x="838200" y="6351268"/>
            <a:ext cx="4114800" cy="365125"/>
          </a:xfrm>
        </p:spPr>
        <p:txBody>
          <a:bodyPr/>
          <a:lstStyle/>
          <a:p>
            <a:r>
              <a:rPr lang="en-CA"/>
              <a:t>www.sino-exchange.org</a:t>
            </a:r>
            <a:endParaRPr lang="en-CN"/>
          </a:p>
        </p:txBody>
      </p:sp>
      <p:sp>
        <p:nvSpPr>
          <p:cNvPr id="9" name="Footer Placeholder 4">
            <a:extLst>
              <a:ext uri="{FF2B5EF4-FFF2-40B4-BE49-F238E27FC236}">
                <a16:creationId xmlns:a16="http://schemas.microsoft.com/office/drawing/2014/main" id="{875649C4-51A7-E4F4-26D0-9817C86FF2AC}"/>
              </a:ext>
            </a:extLst>
          </p:cNvPr>
          <p:cNvSpPr>
            <a:spLocks noGrp="1"/>
          </p:cNvSpPr>
          <p:nvPr>
            <p:ph type="ftr" sz="quarter" idx="11"/>
          </p:nvPr>
        </p:nvSpPr>
        <p:spPr>
          <a:xfrm>
            <a:off x="7239000" y="6310312"/>
            <a:ext cx="4114800" cy="365125"/>
          </a:xfrm>
        </p:spPr>
        <p:txBody>
          <a:bodyPr/>
          <a:lstStyle>
            <a:lvl1pPr algn="r">
              <a:defRPr/>
            </a:lvl1pPr>
          </a:lstStyle>
          <a:p>
            <a:r>
              <a:rPr lang="en-CA"/>
              <a:t>Presenter: Scott A. Campbell</a:t>
            </a:r>
            <a:endParaRPr lang="en-CN"/>
          </a:p>
        </p:txBody>
      </p:sp>
      <p:sp>
        <p:nvSpPr>
          <p:cNvPr id="10" name="Slide Number Placeholder 5">
            <a:extLst>
              <a:ext uri="{FF2B5EF4-FFF2-40B4-BE49-F238E27FC236}">
                <a16:creationId xmlns:a16="http://schemas.microsoft.com/office/drawing/2014/main" id="{ABDE901B-60B0-E5D8-529D-265A7027B41D}"/>
              </a:ext>
            </a:extLst>
          </p:cNvPr>
          <p:cNvSpPr>
            <a:spLocks noGrp="1"/>
          </p:cNvSpPr>
          <p:nvPr>
            <p:ph type="sldNum" sz="quarter" idx="12"/>
          </p:nvPr>
        </p:nvSpPr>
        <p:spPr>
          <a:xfrm>
            <a:off x="5768340" y="6351268"/>
            <a:ext cx="655320" cy="365125"/>
          </a:xfrm>
        </p:spPr>
        <p:txBody>
          <a:bodyPr/>
          <a:lstStyle>
            <a:lvl1pPr algn="ctr">
              <a:defRPr/>
            </a:lvl1pPr>
          </a:lstStyle>
          <a:p>
            <a:fld id="{008F7F27-B1B8-2643-8CC3-0E1BE95CDD06}" type="slidenum">
              <a:rPr lang="en-CN" smtClean="0"/>
              <a:pPr/>
              <a:t>‹#›</a:t>
            </a:fld>
            <a:endParaRPr lang="en-CN"/>
          </a:p>
        </p:txBody>
      </p:sp>
      <p:sp>
        <p:nvSpPr>
          <p:cNvPr id="11" name="Title Placeholder 1">
            <a:extLst>
              <a:ext uri="{FF2B5EF4-FFF2-40B4-BE49-F238E27FC236}">
                <a16:creationId xmlns:a16="http://schemas.microsoft.com/office/drawing/2014/main" id="{BCCD815E-BE12-B6B7-5B04-62BDA320A5D2}"/>
              </a:ext>
            </a:extLst>
          </p:cNvPr>
          <p:cNvSpPr>
            <a:spLocks noGrp="1"/>
          </p:cNvSpPr>
          <p:nvPr>
            <p:ph type="title"/>
          </p:nvPr>
        </p:nvSpPr>
        <p:spPr>
          <a:xfrm>
            <a:off x="838200" y="106399"/>
            <a:ext cx="10515600" cy="1044342"/>
          </a:xfrm>
          <a:prstGeom prst="rect">
            <a:avLst/>
          </a:prstGeom>
        </p:spPr>
        <p:txBody>
          <a:bodyPr vert="horz" lIns="91440" tIns="45720" rIns="91440" bIns="45720" rtlCol="0" anchor="ctr">
            <a:normAutofit/>
          </a:bodyPr>
          <a:lstStyle>
            <a:lvl1pPr>
              <a:defRPr b="1">
                <a:latin typeface="+mn-lt"/>
              </a:defRPr>
            </a:lvl1pPr>
          </a:lstStyle>
          <a:p>
            <a:r>
              <a:rPr lang="en-US" dirty="0"/>
              <a:t>Click to edit Master title style</a:t>
            </a:r>
            <a:endParaRPr lang="en-CN"/>
          </a:p>
        </p:txBody>
      </p:sp>
    </p:spTree>
    <p:extLst>
      <p:ext uri="{BB962C8B-B14F-4D97-AF65-F5344CB8AC3E}">
        <p14:creationId xmlns:p14="http://schemas.microsoft.com/office/powerpoint/2010/main" val="37769826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New Learning Module">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ctr"/>
          <a:lstStyle>
            <a:lvl1pPr algn="ctr">
              <a:defRPr sz="6000" b="1" i="0">
                <a:solidFill>
                  <a:srgbClr val="FFFF00"/>
                </a:solidFill>
                <a:latin typeface="Arial Black" panose="020B0604020202020204" pitchFamily="34" charset="0"/>
                <a:cs typeface="Arial Black" panose="020B0604020202020204" pitchFamily="34" charset="0"/>
              </a:defRPr>
            </a:lvl1pPr>
          </a:lstStyle>
          <a:p>
            <a:r>
              <a:rPr lang="en-US" dirty="0"/>
              <a:t>Module #</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hasCustomPrompt="1"/>
          </p:nvPr>
        </p:nvSpPr>
        <p:spPr>
          <a:xfrm>
            <a:off x="831850" y="4589463"/>
            <a:ext cx="105156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 this learning module we will learn about…</a:t>
            </a:r>
          </a:p>
        </p:txBody>
      </p:sp>
      <p:sp>
        <p:nvSpPr>
          <p:cNvPr id="4" name="Date Placeholder 3">
            <a:extLst>
              <a:ext uri="{FF2B5EF4-FFF2-40B4-BE49-F238E27FC236}">
                <a16:creationId xmlns:a16="http://schemas.microsoft.com/office/drawing/2014/main" id="{AB430C61-F11E-334C-B3CA-FE52548828CD}"/>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719E1F09-1929-9345-B0B7-D539DB4A36EC}"/>
              </a:ext>
            </a:extLst>
          </p:cNvPr>
          <p:cNvSpPr>
            <a:spLocks noGrp="1"/>
          </p:cNvSpPr>
          <p:nvPr>
            <p:ph type="ftr" sz="quarter" idx="11"/>
          </p:nvPr>
        </p:nvSpPr>
        <p:spPr/>
        <p:txBody>
          <a:bodyPr/>
          <a:lstStyle>
            <a:lvl1pPr>
              <a:defRPr b="0">
                <a:solidFill>
                  <a:srgbClr val="FFFF00"/>
                </a:solidFill>
              </a:defRPr>
            </a:lvl1pPr>
          </a:lstStyle>
          <a:p>
            <a:pPr algn="r"/>
            <a:r>
              <a:rPr lang="en-US"/>
              <a:t>Presenter: Scott A. Campbell</a:t>
            </a:r>
            <a:endParaRPr lang="en-US" dirty="0"/>
          </a:p>
        </p:txBody>
      </p:sp>
      <p:sp>
        <p:nvSpPr>
          <p:cNvPr id="6" name="Slide Number Placeholder 5">
            <a:extLst>
              <a:ext uri="{FF2B5EF4-FFF2-40B4-BE49-F238E27FC236}">
                <a16:creationId xmlns:a16="http://schemas.microsoft.com/office/drawing/2014/main" id="{B5593C4C-3198-4444-B887-3D69CEE1A725}"/>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16982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Review Section Header">
    <p:bg>
      <p:bgPr>
        <a:solidFill>
          <a:srgbClr val="0000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defRPr>
            </a:lvl1pPr>
          </a:lstStyle>
          <a:p>
            <a:r>
              <a:rPr lang="en-US" dirty="0"/>
              <a:t>Review:</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AB430C61-F11E-334C-B3CA-FE52548828CD}"/>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719E1F09-1929-9345-B0B7-D539DB4A36EC}"/>
              </a:ext>
            </a:extLst>
          </p:cNvPr>
          <p:cNvSpPr>
            <a:spLocks noGrp="1"/>
          </p:cNvSpPr>
          <p:nvPr>
            <p:ph type="ftr" sz="quarter" idx="11"/>
          </p:nvPr>
        </p:nvSpPr>
        <p:spPr/>
        <p:txBody>
          <a:bodyPr/>
          <a:lstStyle>
            <a:lvl1pPr>
              <a:defRPr b="0">
                <a:solidFill>
                  <a:srgbClr val="FFFF00"/>
                </a:solidFill>
              </a:defRPr>
            </a:lvl1pPr>
          </a:lstStyle>
          <a:p>
            <a:pPr algn="r"/>
            <a:r>
              <a:rPr lang="en-US"/>
              <a:t>Presenter: Scott A. Campbell</a:t>
            </a:r>
            <a:endParaRPr lang="en-US" dirty="0"/>
          </a:p>
        </p:txBody>
      </p:sp>
      <p:sp>
        <p:nvSpPr>
          <p:cNvPr id="6" name="Slide Number Placeholder 5">
            <a:extLst>
              <a:ext uri="{FF2B5EF4-FFF2-40B4-BE49-F238E27FC236}">
                <a16:creationId xmlns:a16="http://schemas.microsoft.com/office/drawing/2014/main" id="{B5593C4C-3198-4444-B887-3D69CEE1A725}"/>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85675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Learning Objectives">
    <p:bg>
      <p:bgPr>
        <a:solidFill>
          <a:srgbClr val="0000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1131433"/>
          </a:xfrm>
        </p:spPr>
        <p:txBody>
          <a:bodyPr anchor="b"/>
          <a:lstStyle>
            <a:lvl1pPr>
              <a:defRPr sz="6000" b="1">
                <a:solidFill>
                  <a:schemeClr val="bg1"/>
                </a:solidFill>
              </a:defRPr>
            </a:lvl1pPr>
          </a:lstStyle>
          <a:p>
            <a:r>
              <a:rPr lang="en-US"/>
              <a:t>Learning Objectives:</a:t>
            </a:r>
            <a:endParaRPr lang="en-US" dirty="0"/>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2841171"/>
            <a:ext cx="10515600" cy="3248479"/>
          </a:xfrm>
        </p:spPr>
        <p:txBody>
          <a:bodyPr>
            <a:normAutofit/>
          </a:bodyPr>
          <a:lstStyle>
            <a:lvl1pPr marL="457200" indent="-457200">
              <a:buFont typeface="Arial" panose="020B0604020202020204" pitchFamily="34" charset="0"/>
              <a:buChar char="•"/>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Date Placeholder 7">
            <a:extLst>
              <a:ext uri="{FF2B5EF4-FFF2-40B4-BE49-F238E27FC236}">
                <a16:creationId xmlns:a16="http://schemas.microsoft.com/office/drawing/2014/main" id="{FC29E39F-C38A-4C48-A729-1F69C898A7D4}"/>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11" name="Footer Placeholder 10">
            <a:extLst>
              <a:ext uri="{FF2B5EF4-FFF2-40B4-BE49-F238E27FC236}">
                <a16:creationId xmlns:a16="http://schemas.microsoft.com/office/drawing/2014/main" id="{F2B9E2FF-EB7E-8E48-8AAA-9B30FAD8EE2C}"/>
              </a:ext>
            </a:extLst>
          </p:cNvPr>
          <p:cNvSpPr>
            <a:spLocks noGrp="1"/>
          </p:cNvSpPr>
          <p:nvPr>
            <p:ph type="ftr" sz="quarter" idx="11"/>
          </p:nvPr>
        </p:nvSpPr>
        <p:spPr/>
        <p:txBody>
          <a:bodyPr/>
          <a:lstStyle>
            <a:lvl1pPr>
              <a:defRPr>
                <a:solidFill>
                  <a:srgbClr val="FFFF00"/>
                </a:solidFill>
              </a:defRPr>
            </a:lvl1pPr>
          </a:lstStyle>
          <a:p>
            <a:pPr algn="r"/>
            <a:r>
              <a:rPr lang="en-US" b="1"/>
              <a:t>Presenter: Scott A. Campbell</a:t>
            </a:r>
            <a:endParaRPr lang="en-US" b="1" dirty="0"/>
          </a:p>
        </p:txBody>
      </p:sp>
      <p:sp>
        <p:nvSpPr>
          <p:cNvPr id="13" name="Slide Number Placeholder 12">
            <a:extLst>
              <a:ext uri="{FF2B5EF4-FFF2-40B4-BE49-F238E27FC236}">
                <a16:creationId xmlns:a16="http://schemas.microsoft.com/office/drawing/2014/main" id="{3AADAF5B-517E-0840-9AAA-08089E9C0F94}"/>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56849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roduction Section Header">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b"/>
          <a:lstStyle>
            <a:lvl1pPr>
              <a:defRPr sz="6000" b="1">
                <a:solidFill>
                  <a:srgbClr val="112575"/>
                </a:solidFill>
              </a:defRPr>
            </a:lvl1pPr>
          </a:lstStyle>
          <a:p>
            <a:r>
              <a:rPr lang="en-US" dirty="0"/>
              <a:t>Introduction to:</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4589463"/>
            <a:ext cx="10515600" cy="1500187"/>
          </a:xfrm>
        </p:spPr>
        <p:txBody>
          <a:bodyPr/>
          <a:lstStyle>
            <a:lvl1pPr marL="0" indent="0">
              <a:buNone/>
              <a:defRPr sz="2400">
                <a:solidFill>
                  <a:srgbClr val="1125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 name="Date Placeholder 10">
            <a:extLst>
              <a:ext uri="{FF2B5EF4-FFF2-40B4-BE49-F238E27FC236}">
                <a16:creationId xmlns:a16="http://schemas.microsoft.com/office/drawing/2014/main" id="{3EE2E698-9B2F-354C-80F5-FFBC042822D3}"/>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12" name="Footer Placeholder 11">
            <a:extLst>
              <a:ext uri="{FF2B5EF4-FFF2-40B4-BE49-F238E27FC236}">
                <a16:creationId xmlns:a16="http://schemas.microsoft.com/office/drawing/2014/main" id="{37A93E80-DF47-4248-90EB-9620B5D503A1}"/>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13" name="Slide Number Placeholder 12">
            <a:extLst>
              <a:ext uri="{FF2B5EF4-FFF2-40B4-BE49-F238E27FC236}">
                <a16:creationId xmlns:a16="http://schemas.microsoft.com/office/drawing/2014/main" id="{CA90FF3F-81C5-4545-8DBB-FE080A2A0B9F}"/>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28151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DA86A-DD6B-0443-B757-E97E1A0C94BD}"/>
              </a:ext>
            </a:extLst>
          </p:cNvPr>
          <p:cNvSpPr>
            <a:spLocks noGrp="1"/>
          </p:cNvSpPr>
          <p:nvPr>
            <p:ph idx="1"/>
          </p:nvPr>
        </p:nvSpPr>
        <p:spPr>
          <a:xfrm>
            <a:off x="838200" y="1202267"/>
            <a:ext cx="10515600" cy="4974696"/>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4C81F0-74D2-B340-96B8-B5663EC6F3DA}"/>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346740A0-00EB-2B4E-82C8-CD44FB71F88F}"/>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6" name="Slide Number Placeholder 5">
            <a:extLst>
              <a:ext uri="{FF2B5EF4-FFF2-40B4-BE49-F238E27FC236}">
                <a16:creationId xmlns:a16="http://schemas.microsoft.com/office/drawing/2014/main" id="{9FB6B362-B72A-F54D-BF6C-A626A0584D7B}"/>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8" name="Title 1">
            <a:extLst>
              <a:ext uri="{FF2B5EF4-FFF2-40B4-BE49-F238E27FC236}">
                <a16:creationId xmlns:a16="http://schemas.microsoft.com/office/drawing/2014/main" id="{E17999E4-E21F-FA4E-A607-BD37AA5C1BB9}"/>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9" name="Picture 8">
            <a:extLst>
              <a:ext uri="{FF2B5EF4-FFF2-40B4-BE49-F238E27FC236}">
                <a16:creationId xmlns:a16="http://schemas.microsoft.com/office/drawing/2014/main" id="{08F5ECD4-95EF-1A46-9675-CF97053F6631}"/>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46813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11E44-104A-FE48-A126-B40B9B3D35CE}"/>
              </a:ext>
            </a:extLst>
          </p:cNvPr>
          <p:cNvSpPr>
            <a:spLocks noGrp="1"/>
          </p:cNvSpPr>
          <p:nvPr>
            <p:ph sz="half" idx="1"/>
          </p:nvPr>
        </p:nvSpPr>
        <p:spPr>
          <a:xfrm>
            <a:off x="838200" y="1219200"/>
            <a:ext cx="5181600" cy="4957763"/>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8F94019-02E1-104B-977B-938A20FF5BC1}"/>
              </a:ext>
            </a:extLst>
          </p:cNvPr>
          <p:cNvSpPr>
            <a:spLocks noGrp="1"/>
          </p:cNvSpPr>
          <p:nvPr>
            <p:ph sz="half" idx="2"/>
          </p:nvPr>
        </p:nvSpPr>
        <p:spPr>
          <a:xfrm>
            <a:off x="6172200" y="1219200"/>
            <a:ext cx="5181600" cy="4957763"/>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6AD94C4-5384-8146-B0EB-5FDB93CC6510}"/>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6" name="Footer Placeholder 5">
            <a:extLst>
              <a:ext uri="{FF2B5EF4-FFF2-40B4-BE49-F238E27FC236}">
                <a16:creationId xmlns:a16="http://schemas.microsoft.com/office/drawing/2014/main" id="{9F438489-F0DC-9541-9B26-B75768A2608E}"/>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7" name="Slide Number Placeholder 6">
            <a:extLst>
              <a:ext uri="{FF2B5EF4-FFF2-40B4-BE49-F238E27FC236}">
                <a16:creationId xmlns:a16="http://schemas.microsoft.com/office/drawing/2014/main" id="{BFF64096-0335-F34D-8DCC-2FA02B3A29E0}"/>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10" name="Title 1">
            <a:extLst>
              <a:ext uri="{FF2B5EF4-FFF2-40B4-BE49-F238E27FC236}">
                <a16:creationId xmlns:a16="http://schemas.microsoft.com/office/drawing/2014/main" id="{FF128797-0DB2-9E4C-B0F5-37A406B2CEBC}"/>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11" name="Picture 10">
            <a:extLst>
              <a:ext uri="{FF2B5EF4-FFF2-40B4-BE49-F238E27FC236}">
                <a16:creationId xmlns:a16="http://schemas.microsoft.com/office/drawing/2014/main" id="{B454B383-BF6E-F148-B747-75C0D0396815}"/>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5963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13A1D6-0710-1B46-8BE4-404FF247E3C1}"/>
              </a:ext>
            </a:extLst>
          </p:cNvPr>
          <p:cNvSpPr>
            <a:spLocks noGrp="1"/>
          </p:cNvSpPr>
          <p:nvPr>
            <p:ph type="body" idx="1"/>
          </p:nvPr>
        </p:nvSpPr>
        <p:spPr>
          <a:xfrm>
            <a:off x="839788" y="1198563"/>
            <a:ext cx="5157787"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A9B89AA-0887-4144-A24B-222F797A03A6}"/>
              </a:ext>
            </a:extLst>
          </p:cNvPr>
          <p:cNvSpPr>
            <a:spLocks noGrp="1"/>
          </p:cNvSpPr>
          <p:nvPr>
            <p:ph sz="half" idx="2"/>
          </p:nvPr>
        </p:nvSpPr>
        <p:spPr>
          <a:xfrm>
            <a:off x="839788" y="2022474"/>
            <a:ext cx="5157787" cy="4124325"/>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3DEA175-26C4-6B4C-8A19-EC99D9E6C33E}"/>
              </a:ext>
            </a:extLst>
          </p:cNvPr>
          <p:cNvSpPr>
            <a:spLocks noGrp="1"/>
          </p:cNvSpPr>
          <p:nvPr>
            <p:ph type="body" sz="quarter" idx="3"/>
          </p:nvPr>
        </p:nvSpPr>
        <p:spPr>
          <a:xfrm>
            <a:off x="6172200" y="1198563"/>
            <a:ext cx="5183188"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4337C75-503D-0048-BC3C-C21E8E34F4EC}"/>
              </a:ext>
            </a:extLst>
          </p:cNvPr>
          <p:cNvSpPr>
            <a:spLocks noGrp="1"/>
          </p:cNvSpPr>
          <p:nvPr>
            <p:ph sz="quarter" idx="4"/>
          </p:nvPr>
        </p:nvSpPr>
        <p:spPr>
          <a:xfrm>
            <a:off x="6172200" y="2022475"/>
            <a:ext cx="5183188" cy="4124324"/>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0D3E1A0-582B-8741-93F4-7DAEAFC09A8F}"/>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8" name="Footer Placeholder 7">
            <a:extLst>
              <a:ext uri="{FF2B5EF4-FFF2-40B4-BE49-F238E27FC236}">
                <a16:creationId xmlns:a16="http://schemas.microsoft.com/office/drawing/2014/main" id="{C98A833B-CE77-9C43-B461-45C4D33A056B}"/>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9" name="Slide Number Placeholder 8">
            <a:extLst>
              <a:ext uri="{FF2B5EF4-FFF2-40B4-BE49-F238E27FC236}">
                <a16:creationId xmlns:a16="http://schemas.microsoft.com/office/drawing/2014/main" id="{D0EF2846-E063-B649-B04F-15225A80534F}"/>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12" name="Title 1">
            <a:extLst>
              <a:ext uri="{FF2B5EF4-FFF2-40B4-BE49-F238E27FC236}">
                <a16:creationId xmlns:a16="http://schemas.microsoft.com/office/drawing/2014/main" id="{714E0302-D1AE-494D-B3BA-EF237FC69429}"/>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13" name="Picture 12">
            <a:extLst>
              <a:ext uri="{FF2B5EF4-FFF2-40B4-BE49-F238E27FC236}">
                <a16:creationId xmlns:a16="http://schemas.microsoft.com/office/drawing/2014/main" id="{0752B243-7FB6-C647-AAC9-4AEA97C69666}"/>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85810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E7048D-A404-D148-BE47-7A48A9DB7F44}"/>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7" name="Picture 6">
            <a:extLst>
              <a:ext uri="{FF2B5EF4-FFF2-40B4-BE49-F238E27FC236}">
                <a16:creationId xmlns:a16="http://schemas.microsoft.com/office/drawing/2014/main" id="{1CBE749F-587E-AA40-8102-1036CDC047FD}"/>
              </a:ext>
            </a:extLst>
          </p:cNvPr>
          <p:cNvPicPr>
            <a:picLocks noChangeAspect="1"/>
          </p:cNvPicPr>
          <p:nvPr userDrawn="1"/>
        </p:nvPicPr>
        <p:blipFill>
          <a:blip r:embed="rId2"/>
          <a:srcRect/>
          <a:stretch/>
        </p:blipFill>
        <p:spPr>
          <a:xfrm>
            <a:off x="153230" y="152400"/>
            <a:ext cx="837785" cy="837785"/>
          </a:xfrm>
          <a:prstGeom prst="rect">
            <a:avLst/>
          </a:prstGeom>
        </p:spPr>
      </p:pic>
      <p:sp>
        <p:nvSpPr>
          <p:cNvPr id="3" name="Date Placeholder 2">
            <a:extLst>
              <a:ext uri="{FF2B5EF4-FFF2-40B4-BE49-F238E27FC236}">
                <a16:creationId xmlns:a16="http://schemas.microsoft.com/office/drawing/2014/main" id="{8E9AE39D-A098-2349-9470-285B691E1F67}"/>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4" name="Footer Placeholder 3">
            <a:extLst>
              <a:ext uri="{FF2B5EF4-FFF2-40B4-BE49-F238E27FC236}">
                <a16:creationId xmlns:a16="http://schemas.microsoft.com/office/drawing/2014/main" id="{55257DFE-6401-7F4D-82F3-1DF8445C4C3D}"/>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5" name="Slide Number Placeholder 4">
            <a:extLst>
              <a:ext uri="{FF2B5EF4-FFF2-40B4-BE49-F238E27FC236}">
                <a16:creationId xmlns:a16="http://schemas.microsoft.com/office/drawing/2014/main" id="{AEF026D6-5D73-9C46-BB06-77BE9391B2AA}"/>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31971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20747-20B7-EF40-AC35-4E7A38CCC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6B8081-842A-4E46-970F-6EF2BB19B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0550-BA15-AC43-9A7B-F5E3A18F7E07}"/>
              </a:ext>
            </a:extLst>
          </p:cNvPr>
          <p:cNvSpPr>
            <a:spLocks noGrp="1"/>
          </p:cNvSpPr>
          <p:nvPr>
            <p:ph type="dt" sz="half" idx="2"/>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D894C2D9-DB6B-014F-9C25-D1CD645E66DF}"/>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Presenter: Scott A. Campbell</a:t>
            </a:r>
            <a:endParaRPr lang="en-US" dirty="0"/>
          </a:p>
        </p:txBody>
      </p:sp>
      <p:sp>
        <p:nvSpPr>
          <p:cNvPr id="6" name="Slide Number Placeholder 5">
            <a:extLst>
              <a:ext uri="{FF2B5EF4-FFF2-40B4-BE49-F238E27FC236}">
                <a16:creationId xmlns:a16="http://schemas.microsoft.com/office/drawing/2014/main" id="{9CEA3013-6F21-F643-A9D2-02568DD90BEB}"/>
              </a:ext>
            </a:extLst>
          </p:cNvPr>
          <p:cNvSpPr>
            <a:spLocks noGrp="1"/>
          </p:cNvSpPr>
          <p:nvPr>
            <p:ph type="sldNum" sz="quarter" idx="4"/>
          </p:nvPr>
        </p:nvSpPr>
        <p:spPr>
          <a:xfrm>
            <a:off x="5455920" y="6356350"/>
            <a:ext cx="12801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BFFC4823-0D3A-944C-9802-BD9117D20FF8}" type="slidenum">
              <a:rPr lang="en-US" smtClean="0"/>
              <a:pPr/>
              <a:t>‹#›</a:t>
            </a:fld>
            <a:endParaRPr lang="en-US" dirty="0"/>
          </a:p>
        </p:txBody>
      </p:sp>
    </p:spTree>
    <p:extLst>
      <p:ext uri="{BB962C8B-B14F-4D97-AF65-F5344CB8AC3E}">
        <p14:creationId xmlns:p14="http://schemas.microsoft.com/office/powerpoint/2010/main" val="10412520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9" r:id="rId10"/>
    <p:sldLayoutId id="214748368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3EE9-0341-524F-BF32-C4297D11FB0D}"/>
              </a:ext>
            </a:extLst>
          </p:cNvPr>
          <p:cNvSpPr>
            <a:spLocks noGrp="1"/>
          </p:cNvSpPr>
          <p:nvPr>
            <p:ph type="ctrTitle"/>
          </p:nvPr>
        </p:nvSpPr>
        <p:spPr/>
        <p:txBody>
          <a:bodyPr>
            <a:normAutofit/>
          </a:bodyPr>
          <a:lstStyle/>
          <a:p>
            <a:r>
              <a:rPr lang="en-US" sz="5400" dirty="0">
                <a:latin typeface="+mn-lt"/>
              </a:rPr>
              <a:t>September STEM Symposium</a:t>
            </a:r>
          </a:p>
        </p:txBody>
      </p:sp>
      <p:sp>
        <p:nvSpPr>
          <p:cNvPr id="3" name="Subtitle 2">
            <a:extLst>
              <a:ext uri="{FF2B5EF4-FFF2-40B4-BE49-F238E27FC236}">
                <a16:creationId xmlns:a16="http://schemas.microsoft.com/office/drawing/2014/main" id="{9E0CF7E4-0458-D749-84C5-9C0A1FB35569}"/>
              </a:ext>
            </a:extLst>
          </p:cNvPr>
          <p:cNvSpPr>
            <a:spLocks noGrp="1"/>
          </p:cNvSpPr>
          <p:nvPr>
            <p:ph type="subTitle" idx="1"/>
          </p:nvPr>
        </p:nvSpPr>
        <p:spPr/>
        <p:txBody>
          <a:bodyPr/>
          <a:lstStyle/>
          <a:p>
            <a:r>
              <a:rPr lang="en-US" dirty="0">
                <a:latin typeface="+mn-lt"/>
              </a:rPr>
              <a:t>Mini Jet Lab Part 4</a:t>
            </a:r>
            <a:br>
              <a:rPr lang="en-US" dirty="0">
                <a:latin typeface="+mn-lt"/>
              </a:rPr>
            </a:br>
            <a:r>
              <a:rPr lang="en-US" dirty="0">
                <a:latin typeface="+mn-lt"/>
              </a:rPr>
              <a:t>Data Sharing &amp; Analysis</a:t>
            </a:r>
          </a:p>
        </p:txBody>
      </p:sp>
      <p:sp>
        <p:nvSpPr>
          <p:cNvPr id="4" name="Date Placeholder 3">
            <a:extLst>
              <a:ext uri="{FF2B5EF4-FFF2-40B4-BE49-F238E27FC236}">
                <a16:creationId xmlns:a16="http://schemas.microsoft.com/office/drawing/2014/main" id="{482DFDFC-3879-314B-B9B6-691D37EBD0F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B25435D8-AA06-B046-9997-15B42123ED7F}"/>
              </a:ext>
            </a:extLst>
          </p:cNvPr>
          <p:cNvSpPr>
            <a:spLocks noGrp="1"/>
          </p:cNvSpPr>
          <p:nvPr>
            <p:ph type="ftr" sz="quarter" idx="11"/>
          </p:nvPr>
        </p:nvSpPr>
        <p:spPr/>
        <p:txBody>
          <a:bodyPr/>
          <a:lstStyle/>
          <a:p>
            <a:pPr algn="r"/>
            <a:r>
              <a:rPr lang="en-US">
                <a:solidFill>
                  <a:srgbClr val="112575"/>
                </a:solidFill>
              </a:rPr>
              <a:t>Presenter: Scott A. Campbell</a:t>
            </a:r>
            <a:endParaRPr lang="en-US" dirty="0">
              <a:solidFill>
                <a:srgbClr val="112575"/>
              </a:solidFill>
            </a:endParaRPr>
          </a:p>
        </p:txBody>
      </p:sp>
      <p:sp>
        <p:nvSpPr>
          <p:cNvPr id="6" name="Slide Number Placeholder 5">
            <a:extLst>
              <a:ext uri="{FF2B5EF4-FFF2-40B4-BE49-F238E27FC236}">
                <a16:creationId xmlns:a16="http://schemas.microsoft.com/office/drawing/2014/main" id="{1B802B62-5915-644A-9C9D-1EEC14D20F7F}"/>
              </a:ext>
            </a:extLst>
          </p:cNvPr>
          <p:cNvSpPr>
            <a:spLocks noGrp="1"/>
          </p:cNvSpPr>
          <p:nvPr>
            <p:ph type="sldNum" sz="quarter" idx="12"/>
          </p:nvPr>
        </p:nvSpPr>
        <p:spPr/>
        <p:txBody>
          <a:bodyPr/>
          <a:lstStyle/>
          <a:p>
            <a:fld id="{F3476FE5-2A74-9E46-9BAB-711D495194BB}" type="slidenum">
              <a:rPr lang="en-US" smtClean="0"/>
              <a:pPr/>
              <a:t>1</a:t>
            </a:fld>
            <a:endParaRPr lang="en-US" dirty="0"/>
          </a:p>
        </p:txBody>
      </p:sp>
    </p:spTree>
    <p:extLst>
      <p:ext uri="{BB962C8B-B14F-4D97-AF65-F5344CB8AC3E}">
        <p14:creationId xmlns:p14="http://schemas.microsoft.com/office/powerpoint/2010/main" val="352220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E7A9BA6-8550-5844-BA5C-B434E35D95D0}"/>
              </a:ext>
            </a:extLst>
          </p:cNvPr>
          <p:cNvSpPr>
            <a:spLocks noGrp="1"/>
          </p:cNvSpPr>
          <p:nvPr>
            <p:ph idx="1"/>
          </p:nvPr>
        </p:nvSpPr>
        <p:spPr/>
        <p:txBody>
          <a:bodyPr>
            <a:normAutofit/>
          </a:bodyPr>
          <a:lstStyle/>
          <a:p>
            <a:pPr marL="342900" lvl="0" indent="-342900">
              <a:buFont typeface="+mj-lt"/>
              <a:buAutoNum type="arabicPeriod"/>
            </a:pPr>
            <a:r>
              <a:rPr lang="en-CA" kern="100" dirty="0">
                <a:effectLst/>
                <a:latin typeface="Calibri" panose="020F0502020204030204" pitchFamily="34" charset="0"/>
                <a:ea typeface="DengXian" panose="02010600030101010101" pitchFamily="2" charset="-122"/>
                <a:cs typeface="Times New Roman" panose="02020603050405020304" pitchFamily="18" charset="0"/>
              </a:rPr>
              <a:t>Which group had the plane that flew for the longest amount of time?</a:t>
            </a:r>
            <a:br>
              <a:rPr lang="en-CA"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哪一组的飞机飞行时间间隔最长？</a:t>
            </a:r>
            <a:r>
              <a:rPr lang="zh-CN" sz="1800" b="1"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rPr>
              <a:t> </a:t>
            </a:r>
            <a:endParaRPr lang="en-CA" altLang="zh-CN"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CA" kern="100" dirty="0">
                <a:effectLst/>
                <a:latin typeface="Calibri" panose="020F0502020204030204" pitchFamily="34" charset="0"/>
                <a:ea typeface="DengXian" panose="02010600030101010101" pitchFamily="2" charset="-122"/>
                <a:cs typeface="Times New Roman" panose="02020603050405020304" pitchFamily="18" charset="0"/>
              </a:rPr>
              <a:t>Which group had the greatest average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‘displacement’</a:t>
            </a:r>
            <a:r>
              <a:rPr lang="en-CA" b="1"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rPr>
              <a: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value? </a:t>
            </a:r>
            <a:br>
              <a:rPr lang="en-CA"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哪一组的飞机平均</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“位移”</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 值最大？</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CA" kern="100" dirty="0">
                <a:effectLst/>
                <a:latin typeface="Calibri" panose="020F0502020204030204" pitchFamily="34" charset="0"/>
                <a:ea typeface="DengXian" panose="02010600030101010101" pitchFamily="2" charset="-122"/>
                <a:cs typeface="Times New Roman" panose="02020603050405020304" pitchFamily="18" charset="0"/>
              </a:rPr>
              <a:t>Which group had the smallest average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‘deviation’</a:t>
            </a:r>
            <a:r>
              <a:rPr lang="en-CA"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rPr>
              <a: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value?</a:t>
            </a:r>
            <a:br>
              <a:rPr lang="en-CA"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哪一组的飞机平均</a:t>
            </a:r>
            <a:r>
              <a:rPr lang="zh-CN" alt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“偏差”</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值最小？</a:t>
            </a:r>
            <a:r>
              <a:rPr lang="zh-CN" sz="1800" b="1"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rPr>
              <a:t> </a:t>
            </a:r>
            <a:endParaRPr lang="en-CA" altLang="zh-CN" sz="1800" b="1"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CA" kern="100" dirty="0">
                <a:effectLst/>
                <a:latin typeface="Calibri" panose="020F0502020204030204" pitchFamily="34" charset="0"/>
                <a:ea typeface="DengXian" panose="02010600030101010101" pitchFamily="2" charset="-122"/>
                <a:cs typeface="Times New Roman" panose="02020603050405020304" pitchFamily="18" charset="0"/>
              </a:rPr>
              <a:t>Which group had the plane that flew the greatest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‘distance’</a:t>
            </a:r>
            <a:r>
              <a:rPr lang="en-CA" kern="100" dirty="0">
                <a:effectLst/>
                <a:latin typeface="Calibri" panose="020F0502020204030204" pitchFamily="34" charset="0"/>
                <a:ea typeface="DengXian" panose="02010600030101010101" pitchFamily="2" charset="-122"/>
                <a:cs typeface="Times New Roman" panose="02020603050405020304" pitchFamily="18" charset="0"/>
              </a:rPr>
              <a:t>?</a:t>
            </a:r>
            <a:br>
              <a:rPr lang="en-CA"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哪一组的飞机飞行</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“距离”</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最大？</a:t>
            </a:r>
            <a:r>
              <a:rPr lang="zh-CN" sz="1800" b="1"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rPr>
              <a:t> </a:t>
            </a:r>
            <a:endParaRPr lang="en-CA" altLang="zh-CN" sz="1800" kern="100" dirty="0">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CA" dirty="0">
                <a:effectLst/>
                <a:latin typeface="Calibri" panose="020F0502020204030204" pitchFamily="34" charset="0"/>
                <a:ea typeface="DengXian" panose="02010600030101010101" pitchFamily="2" charset="-122"/>
                <a:cs typeface="Times New Roman" panose="02020603050405020304" pitchFamily="18" charset="0"/>
              </a:rPr>
              <a:t>Which group had the plane that flew the fastest?</a:t>
            </a:r>
            <a:br>
              <a:rPr lang="en-CA" dirty="0">
                <a:effectLst/>
                <a:latin typeface="Calibri" panose="020F0502020204030204" pitchFamily="34" charset="0"/>
                <a:ea typeface="DengXian" panose="02010600030101010101" pitchFamily="2" charset="-122"/>
                <a:cs typeface="Times New Roman" panose="02020603050405020304" pitchFamily="18" charset="0"/>
              </a:rPr>
            </a:br>
            <a:r>
              <a:rPr lang="zh-CN" sz="1800" dirty="0">
                <a:effectLst/>
                <a:latin typeface="Calibri" panose="020F0502020204030204" pitchFamily="34" charset="0"/>
                <a:ea typeface="DengXian" panose="02010600030101010101" pitchFamily="2" charset="-122"/>
                <a:cs typeface="Times New Roman" panose="02020603050405020304" pitchFamily="18" charset="0"/>
              </a:rPr>
              <a:t>哪一组的飞机飞得最快？</a:t>
            </a:r>
            <a:endParaRPr lang="en-US" dirty="0"/>
          </a:p>
        </p:txBody>
      </p:sp>
      <p:sp>
        <p:nvSpPr>
          <p:cNvPr id="4" name="Date Placeholder 3">
            <a:extLst>
              <a:ext uri="{FF2B5EF4-FFF2-40B4-BE49-F238E27FC236}">
                <a16:creationId xmlns:a16="http://schemas.microsoft.com/office/drawing/2014/main" id="{0F6C6BEA-3677-4949-83BF-E7DBB65EE19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C63CD724-3938-E649-84FC-885B3742094C}"/>
              </a:ext>
            </a:extLst>
          </p:cNvPr>
          <p:cNvSpPr>
            <a:spLocks noGrp="1"/>
          </p:cNvSpPr>
          <p:nvPr>
            <p:ph type="ftr" sz="quarter" idx="11"/>
          </p:nvPr>
        </p:nvSpPr>
        <p:spPr/>
        <p:txBody>
          <a:bodyPr/>
          <a:lstStyle/>
          <a:p>
            <a:pPr algn="r"/>
            <a:r>
              <a:rPr lang="en-US" dirty="0"/>
              <a:t>Presenter: Scott A. Campbell</a:t>
            </a:r>
          </a:p>
        </p:txBody>
      </p:sp>
      <p:sp>
        <p:nvSpPr>
          <p:cNvPr id="6" name="Slide Number Placeholder 5">
            <a:extLst>
              <a:ext uri="{FF2B5EF4-FFF2-40B4-BE49-F238E27FC236}">
                <a16:creationId xmlns:a16="http://schemas.microsoft.com/office/drawing/2014/main" id="{90C005D1-BB00-764F-A2F4-6CF73ACCFB79}"/>
              </a:ext>
            </a:extLst>
          </p:cNvPr>
          <p:cNvSpPr>
            <a:spLocks noGrp="1"/>
          </p:cNvSpPr>
          <p:nvPr>
            <p:ph type="sldNum" sz="quarter" idx="12"/>
          </p:nvPr>
        </p:nvSpPr>
        <p:spPr/>
        <p:txBody>
          <a:bodyPr/>
          <a:lstStyle/>
          <a:p>
            <a:fld id="{F3476FE5-2A74-9E46-9BAB-711D495194BB}" type="slidenum">
              <a:rPr lang="en-US" smtClean="0"/>
              <a:pPr/>
              <a:t>10</a:t>
            </a:fld>
            <a:endParaRPr lang="en-US" dirty="0"/>
          </a:p>
        </p:txBody>
      </p:sp>
      <p:sp>
        <p:nvSpPr>
          <p:cNvPr id="2" name="Title 1">
            <a:extLst>
              <a:ext uri="{FF2B5EF4-FFF2-40B4-BE49-F238E27FC236}">
                <a16:creationId xmlns:a16="http://schemas.microsoft.com/office/drawing/2014/main" id="{7E7A95CD-078C-E447-BC0F-F2E1AB719D61}"/>
              </a:ext>
            </a:extLst>
          </p:cNvPr>
          <p:cNvSpPr>
            <a:spLocks noGrp="1"/>
          </p:cNvSpPr>
          <p:nvPr>
            <p:ph type="title"/>
          </p:nvPr>
        </p:nvSpPr>
        <p:spPr/>
        <p:txBody>
          <a:bodyPr/>
          <a:lstStyle/>
          <a:p>
            <a:r>
              <a:rPr lang="en-US" dirty="0">
                <a:latin typeface="+mn-lt"/>
              </a:rPr>
              <a:t>Data Sharing &amp; Analysis</a:t>
            </a:r>
          </a:p>
        </p:txBody>
      </p:sp>
    </p:spTree>
    <p:extLst>
      <p:ext uri="{BB962C8B-B14F-4D97-AF65-F5344CB8AC3E}">
        <p14:creationId xmlns:p14="http://schemas.microsoft.com/office/powerpoint/2010/main" val="289088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C297-4D72-8848-A026-DD3DC9505A7F}"/>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AE47AA67-206D-8B41-863F-7EAAC2A31F8D}"/>
              </a:ext>
            </a:extLst>
          </p:cNvPr>
          <p:cNvSpPr>
            <a:spLocks noGrp="1"/>
          </p:cNvSpPr>
          <p:nvPr>
            <p:ph type="body" idx="1"/>
          </p:nvPr>
        </p:nvSpPr>
        <p:spPr/>
        <p:txBody>
          <a:bodyPr>
            <a:noAutofit/>
          </a:bodyPr>
          <a:lstStyle/>
          <a:p>
            <a:r>
              <a:rPr lang="en-US" sz="2800" dirty="0"/>
              <a:t>To understand and apply the ‘</a:t>
            </a:r>
            <a:r>
              <a:rPr lang="en-US" sz="2800" b="1" dirty="0"/>
              <a:t>scientific method</a:t>
            </a:r>
            <a:r>
              <a:rPr lang="en-US" sz="2800" dirty="0"/>
              <a:t>’:</a:t>
            </a:r>
          </a:p>
          <a:p>
            <a:pPr marL="914400" lvl="1" indent="-457200">
              <a:buFont typeface="Arial" panose="020B0604020202020204" pitchFamily="34" charset="0"/>
              <a:buChar char="•"/>
            </a:pPr>
            <a:r>
              <a:rPr lang="en-US" sz="2800" dirty="0">
                <a:solidFill>
                  <a:schemeClr val="bg1"/>
                </a:solidFill>
              </a:rPr>
              <a:t>Share and collect data.</a:t>
            </a:r>
          </a:p>
          <a:p>
            <a:pPr marL="914400" lvl="1" indent="-457200">
              <a:buFont typeface="Arial" panose="020B0604020202020204" pitchFamily="34" charset="0"/>
              <a:buChar char="•"/>
            </a:pPr>
            <a:r>
              <a:rPr lang="en-US" sz="2800" dirty="0">
                <a:solidFill>
                  <a:schemeClr val="bg1"/>
                </a:solidFill>
              </a:rPr>
              <a:t>To analyze various forms of data.</a:t>
            </a:r>
          </a:p>
          <a:p>
            <a:pPr marL="914400" lvl="1" indent="-457200">
              <a:buFont typeface="Arial" panose="020B0604020202020204" pitchFamily="34" charset="0"/>
              <a:buChar char="•"/>
            </a:pPr>
            <a:r>
              <a:rPr lang="en-US" sz="2800" dirty="0">
                <a:solidFill>
                  <a:schemeClr val="bg1"/>
                </a:solidFill>
              </a:rPr>
              <a:t>To draw meaningful conclusions from the data.</a:t>
            </a:r>
          </a:p>
        </p:txBody>
      </p:sp>
      <p:sp>
        <p:nvSpPr>
          <p:cNvPr id="7" name="Date Placeholder 6">
            <a:extLst>
              <a:ext uri="{FF2B5EF4-FFF2-40B4-BE49-F238E27FC236}">
                <a16:creationId xmlns:a16="http://schemas.microsoft.com/office/drawing/2014/main" id="{5383B19A-ED07-294A-82ED-14EC4C9C74D6}"/>
              </a:ext>
            </a:extLst>
          </p:cNvPr>
          <p:cNvSpPr>
            <a:spLocks noGrp="1"/>
          </p:cNvSpPr>
          <p:nvPr>
            <p:ph type="dt" sz="half" idx="10"/>
          </p:nvPr>
        </p:nvSpPr>
        <p:spPr/>
        <p:txBody>
          <a:bodyPr/>
          <a:lstStyle/>
          <a:p>
            <a:r>
              <a:rPr lang="en-CA"/>
              <a:t>www.sino-exchange.org</a:t>
            </a:r>
            <a:endParaRPr lang="en-US" dirty="0"/>
          </a:p>
        </p:txBody>
      </p:sp>
      <p:sp>
        <p:nvSpPr>
          <p:cNvPr id="8" name="Footer Placeholder 7">
            <a:extLst>
              <a:ext uri="{FF2B5EF4-FFF2-40B4-BE49-F238E27FC236}">
                <a16:creationId xmlns:a16="http://schemas.microsoft.com/office/drawing/2014/main" id="{6646F48D-1CFD-6844-B2C4-06A0F0BB8686}"/>
              </a:ext>
            </a:extLst>
          </p:cNvPr>
          <p:cNvSpPr>
            <a:spLocks noGrp="1"/>
          </p:cNvSpPr>
          <p:nvPr>
            <p:ph type="ftr" sz="quarter" idx="11"/>
          </p:nvPr>
        </p:nvSpPr>
        <p:spPr/>
        <p:txBody>
          <a:bodyPr/>
          <a:lstStyle/>
          <a:p>
            <a:pPr algn="r"/>
            <a:r>
              <a:rPr lang="en-US" dirty="0"/>
              <a:t>Presenter: Scott A. Campbell</a:t>
            </a:r>
          </a:p>
        </p:txBody>
      </p:sp>
      <p:sp>
        <p:nvSpPr>
          <p:cNvPr id="9" name="Slide Number Placeholder 8">
            <a:extLst>
              <a:ext uri="{FF2B5EF4-FFF2-40B4-BE49-F238E27FC236}">
                <a16:creationId xmlns:a16="http://schemas.microsoft.com/office/drawing/2014/main" id="{FA3E83C6-7610-E642-B648-5E3815544CE1}"/>
              </a:ext>
            </a:extLst>
          </p:cNvPr>
          <p:cNvSpPr>
            <a:spLocks noGrp="1"/>
          </p:cNvSpPr>
          <p:nvPr>
            <p:ph type="sldNum" sz="quarter" idx="12"/>
          </p:nvPr>
        </p:nvSpPr>
        <p:spPr/>
        <p:txBody>
          <a:bodyPr/>
          <a:lstStyle/>
          <a:p>
            <a:fld id="{F3476FE5-2A74-9E46-9BAB-711D495194BB}" type="slidenum">
              <a:rPr lang="en-US" smtClean="0"/>
              <a:pPr/>
              <a:t>2</a:t>
            </a:fld>
            <a:endParaRPr lang="en-US" dirty="0"/>
          </a:p>
        </p:txBody>
      </p:sp>
    </p:spTree>
    <p:extLst>
      <p:ext uri="{BB962C8B-B14F-4D97-AF65-F5344CB8AC3E}">
        <p14:creationId xmlns:p14="http://schemas.microsoft.com/office/powerpoint/2010/main" val="1573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42179-5670-FED2-3339-1823E18F7197}"/>
              </a:ext>
            </a:extLst>
          </p:cNvPr>
          <p:cNvSpPr>
            <a:spLocks noGrp="1"/>
          </p:cNvSpPr>
          <p:nvPr>
            <p:ph idx="1"/>
          </p:nvPr>
        </p:nvSpPr>
        <p:spPr/>
        <p:txBody>
          <a:bodyPr>
            <a:normAutofit/>
          </a:bodyPr>
          <a:lstStyle/>
          <a:p>
            <a:pPr marL="0" indent="0">
              <a:buNone/>
            </a:pPr>
            <a:r>
              <a:rPr lang="en-CA" dirty="0"/>
              <a:t>There are many different </a:t>
            </a:r>
            <a:r>
              <a:rPr lang="en-CA" b="1" dirty="0">
                <a:solidFill>
                  <a:srgbClr val="FF0000"/>
                </a:solidFill>
              </a:rPr>
              <a:t>metrics</a:t>
            </a:r>
            <a:r>
              <a:rPr lang="en-CA" dirty="0"/>
              <a:t> </a:t>
            </a:r>
            <a:r>
              <a:rPr lang="en-CA" i="1" dirty="0"/>
              <a:t>(types of data)</a:t>
            </a:r>
            <a:r>
              <a:rPr lang="en-CA" dirty="0"/>
              <a:t> that you have recorded and once you have collected the data for the whole class you will be able to compare your plane’s overall performance; however, there is more than one way that you might rank your plane. For instance, did you plane fly the furthest, was it the most accurate, or was it the fastest?</a:t>
            </a:r>
          </a:p>
          <a:p>
            <a:pPr marL="0" indent="0">
              <a:buNone/>
            </a:pPr>
            <a:endParaRPr lang="en-CA" altLang="zh-CN" sz="1800" dirty="0"/>
          </a:p>
          <a:p>
            <a:pPr marL="0" indent="0">
              <a:buNone/>
            </a:pPr>
            <a:r>
              <a:rPr lang="zh-CN" altLang="en-US" sz="1800" dirty="0"/>
              <a:t>你已经记录了多种不同类型的数据，当收集完整个班级的数据后，就可以进行小组飞机整体性能的比较了；当然，有多种方式可以对飞机进行排名。例如，谁的飞机飞得最远？谁的飞机飞得最直？谁的飞机飞得最快？</a:t>
            </a:r>
            <a:endParaRPr lang="en-CA" sz="1800" dirty="0"/>
          </a:p>
        </p:txBody>
      </p:sp>
      <p:sp>
        <p:nvSpPr>
          <p:cNvPr id="4" name="Date Placeholder 3">
            <a:extLst>
              <a:ext uri="{FF2B5EF4-FFF2-40B4-BE49-F238E27FC236}">
                <a16:creationId xmlns:a16="http://schemas.microsoft.com/office/drawing/2014/main" id="{0F6C6BEA-3677-4949-83BF-E7DBB65EE19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C63CD724-3938-E649-84FC-885B3742094C}"/>
              </a:ext>
            </a:extLst>
          </p:cNvPr>
          <p:cNvSpPr>
            <a:spLocks noGrp="1"/>
          </p:cNvSpPr>
          <p:nvPr>
            <p:ph type="ftr" sz="quarter" idx="11"/>
          </p:nvPr>
        </p:nvSpPr>
        <p:spPr/>
        <p:txBody>
          <a:bodyPr/>
          <a:lstStyle/>
          <a:p>
            <a:pPr algn="r"/>
            <a:r>
              <a:rPr lang="en-US" dirty="0"/>
              <a:t>Presenter: Scott A. Campbell</a:t>
            </a:r>
          </a:p>
        </p:txBody>
      </p:sp>
      <p:sp>
        <p:nvSpPr>
          <p:cNvPr id="6" name="Slide Number Placeholder 5">
            <a:extLst>
              <a:ext uri="{FF2B5EF4-FFF2-40B4-BE49-F238E27FC236}">
                <a16:creationId xmlns:a16="http://schemas.microsoft.com/office/drawing/2014/main" id="{90C005D1-BB00-764F-A2F4-6CF73ACCFB79}"/>
              </a:ext>
            </a:extLst>
          </p:cNvPr>
          <p:cNvSpPr>
            <a:spLocks noGrp="1"/>
          </p:cNvSpPr>
          <p:nvPr>
            <p:ph type="sldNum" sz="quarter" idx="12"/>
          </p:nvPr>
        </p:nvSpPr>
        <p:spPr/>
        <p:txBody>
          <a:bodyPr/>
          <a:lstStyle/>
          <a:p>
            <a:fld id="{F3476FE5-2A74-9E46-9BAB-711D495194BB}" type="slidenum">
              <a:rPr lang="en-US" smtClean="0"/>
              <a:pPr/>
              <a:t>3</a:t>
            </a:fld>
            <a:endParaRPr lang="en-US" dirty="0"/>
          </a:p>
        </p:txBody>
      </p:sp>
      <p:sp>
        <p:nvSpPr>
          <p:cNvPr id="2" name="Title 1">
            <a:extLst>
              <a:ext uri="{FF2B5EF4-FFF2-40B4-BE49-F238E27FC236}">
                <a16:creationId xmlns:a16="http://schemas.microsoft.com/office/drawing/2014/main" id="{7E7A95CD-078C-E447-BC0F-F2E1AB719D61}"/>
              </a:ext>
            </a:extLst>
          </p:cNvPr>
          <p:cNvSpPr>
            <a:spLocks noGrp="1"/>
          </p:cNvSpPr>
          <p:nvPr>
            <p:ph type="title"/>
          </p:nvPr>
        </p:nvSpPr>
        <p:spPr/>
        <p:txBody>
          <a:bodyPr/>
          <a:lstStyle/>
          <a:p>
            <a:r>
              <a:rPr lang="en-US" dirty="0">
                <a:latin typeface="+mn-lt"/>
              </a:rPr>
              <a:t>Data Sharing &amp; Analysis</a:t>
            </a:r>
            <a:endParaRPr lang="en-US" dirty="0"/>
          </a:p>
        </p:txBody>
      </p:sp>
    </p:spTree>
    <p:extLst>
      <p:ext uri="{BB962C8B-B14F-4D97-AF65-F5344CB8AC3E}">
        <p14:creationId xmlns:p14="http://schemas.microsoft.com/office/powerpoint/2010/main" val="191036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42179-5670-FED2-3339-1823E18F7197}"/>
              </a:ext>
            </a:extLst>
          </p:cNvPr>
          <p:cNvSpPr>
            <a:spLocks noGrp="1"/>
          </p:cNvSpPr>
          <p:nvPr>
            <p:ph idx="1"/>
          </p:nvPr>
        </p:nvSpPr>
        <p:spPr/>
        <p:txBody>
          <a:bodyPr>
            <a:normAutofit/>
          </a:bodyPr>
          <a:lstStyle/>
          <a:p>
            <a:pPr marL="0" indent="0" algn="ctr">
              <a:buNone/>
            </a:pPr>
            <a:r>
              <a:rPr lang="en-CA" sz="4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Data Metrics</a:t>
            </a:r>
            <a:r>
              <a:rPr lang="zh-CN" sz="4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数据类型</a:t>
            </a:r>
            <a:endParaRPr lang="en-CA" sz="44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Clr>
                <a:srgbClr val="00007D"/>
              </a:buClr>
              <a:buFont typeface="Symbol" pitchFamily="2" charset="2"/>
              <a:buChar char=""/>
            </a:pP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‘Displacement’</a:t>
            </a:r>
            <a:r>
              <a:rPr lang="en-CA"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is the measurement of the distance the plane flew towards it’s intended target. Therefore, a higher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‘displacement’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value is preferable.</a:t>
            </a:r>
            <a:br>
              <a:rPr lang="en-CA"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“位移”</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是指飞机飞向预定目标的距离。因此，</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“位移”</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越高越好。</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Clr>
                <a:srgbClr val="00007D"/>
              </a:buClr>
              <a:buFont typeface="Symbol" pitchFamily="2" charset="2"/>
              <a:buChar char=""/>
            </a:pP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‘Deviation’</a:t>
            </a:r>
            <a:r>
              <a:rPr lang="en-CA"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is the measurement of how far the plane went off course. A plane with no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‘deviation’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is more accurate than a plane with a higher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‘deviation’</a:t>
            </a:r>
            <a:r>
              <a:rPr lang="en-CA"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value. Therefore, a plane with a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‘deviation’</a:t>
            </a:r>
            <a:r>
              <a:rPr lang="en-CA"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rPr>
              <a: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of</a:t>
            </a:r>
            <a:r>
              <a:rPr lang="en-CA"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‘0.0m’</a:t>
            </a:r>
            <a:r>
              <a:rPr lang="en-CA" kern="100" dirty="0">
                <a:effectLst/>
                <a:latin typeface="Calibri" panose="020F0502020204030204" pitchFamily="34" charset="0"/>
                <a:ea typeface="DengXian" panose="02010600030101010101" pitchFamily="2" charset="-122"/>
                <a:cs typeface="Times New Roman" panose="02020603050405020304" pitchFamily="18" charset="0"/>
              </a:rPr>
              <a:t> would be the most accurate plane.</a:t>
            </a:r>
            <a:br>
              <a:rPr lang="en-CA"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“偏差”</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是指飞机偏离航线的程度。没有</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“偏差”</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的平面比</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“偏差”</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值较高的平面更准确。因此，</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“偏差”</a:t>
            </a:r>
            <a:br>
              <a:rPr lang="en-CA" alt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b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为</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r>
              <a:rPr lang="en-CA"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0.0</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米”</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的飞机将是最准确的飞行飞机。</a:t>
            </a:r>
            <a:endParaRPr lang="en-CA"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Date Placeholder 3">
            <a:extLst>
              <a:ext uri="{FF2B5EF4-FFF2-40B4-BE49-F238E27FC236}">
                <a16:creationId xmlns:a16="http://schemas.microsoft.com/office/drawing/2014/main" id="{0F6C6BEA-3677-4949-83BF-E7DBB65EE19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C63CD724-3938-E649-84FC-885B3742094C}"/>
              </a:ext>
            </a:extLst>
          </p:cNvPr>
          <p:cNvSpPr>
            <a:spLocks noGrp="1"/>
          </p:cNvSpPr>
          <p:nvPr>
            <p:ph type="ftr" sz="quarter" idx="11"/>
          </p:nvPr>
        </p:nvSpPr>
        <p:spPr/>
        <p:txBody>
          <a:bodyPr/>
          <a:lstStyle/>
          <a:p>
            <a:pPr algn="r"/>
            <a:r>
              <a:rPr lang="en-US" dirty="0"/>
              <a:t>Presenter: Scott A. Campbell</a:t>
            </a:r>
          </a:p>
        </p:txBody>
      </p:sp>
      <p:sp>
        <p:nvSpPr>
          <p:cNvPr id="6" name="Slide Number Placeholder 5">
            <a:extLst>
              <a:ext uri="{FF2B5EF4-FFF2-40B4-BE49-F238E27FC236}">
                <a16:creationId xmlns:a16="http://schemas.microsoft.com/office/drawing/2014/main" id="{90C005D1-BB00-764F-A2F4-6CF73ACCFB79}"/>
              </a:ext>
            </a:extLst>
          </p:cNvPr>
          <p:cNvSpPr>
            <a:spLocks noGrp="1"/>
          </p:cNvSpPr>
          <p:nvPr>
            <p:ph type="sldNum" sz="quarter" idx="12"/>
          </p:nvPr>
        </p:nvSpPr>
        <p:spPr/>
        <p:txBody>
          <a:bodyPr/>
          <a:lstStyle/>
          <a:p>
            <a:fld id="{F3476FE5-2A74-9E46-9BAB-711D495194BB}" type="slidenum">
              <a:rPr lang="en-US" smtClean="0"/>
              <a:pPr/>
              <a:t>4</a:t>
            </a:fld>
            <a:endParaRPr lang="en-US" dirty="0"/>
          </a:p>
        </p:txBody>
      </p:sp>
      <p:sp>
        <p:nvSpPr>
          <p:cNvPr id="2" name="Title 1">
            <a:extLst>
              <a:ext uri="{FF2B5EF4-FFF2-40B4-BE49-F238E27FC236}">
                <a16:creationId xmlns:a16="http://schemas.microsoft.com/office/drawing/2014/main" id="{7E7A95CD-078C-E447-BC0F-F2E1AB719D61}"/>
              </a:ext>
            </a:extLst>
          </p:cNvPr>
          <p:cNvSpPr>
            <a:spLocks noGrp="1"/>
          </p:cNvSpPr>
          <p:nvPr>
            <p:ph type="title"/>
          </p:nvPr>
        </p:nvSpPr>
        <p:spPr/>
        <p:txBody>
          <a:bodyPr/>
          <a:lstStyle/>
          <a:p>
            <a:r>
              <a:rPr lang="en-US" dirty="0">
                <a:latin typeface="+mn-lt"/>
              </a:rPr>
              <a:t>Data Sharing &amp; Analysis</a:t>
            </a:r>
            <a:endParaRPr lang="en-US" dirty="0"/>
          </a:p>
        </p:txBody>
      </p:sp>
    </p:spTree>
    <p:extLst>
      <p:ext uri="{BB962C8B-B14F-4D97-AF65-F5344CB8AC3E}">
        <p14:creationId xmlns:p14="http://schemas.microsoft.com/office/powerpoint/2010/main" val="28350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42179-5670-FED2-3339-1823E18F7197}"/>
              </a:ext>
            </a:extLst>
          </p:cNvPr>
          <p:cNvSpPr>
            <a:spLocks noGrp="1"/>
          </p:cNvSpPr>
          <p:nvPr>
            <p:ph idx="1"/>
          </p:nvPr>
        </p:nvSpPr>
        <p:spPr/>
        <p:txBody>
          <a:bodyPr>
            <a:normAutofit/>
          </a:bodyPr>
          <a:lstStyle/>
          <a:p>
            <a:pPr marL="0" indent="0" algn="ctr">
              <a:buNone/>
            </a:pPr>
            <a:r>
              <a:rPr lang="en-CA" sz="4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Data Metrics</a:t>
            </a:r>
            <a:r>
              <a:rPr lang="zh-CN" sz="4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数据类型</a:t>
            </a:r>
            <a:endParaRPr lang="en-CA" sz="44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Clr>
                <a:srgbClr val="00007D"/>
              </a:buClr>
              <a:buFont typeface="Symbol" pitchFamily="2" charset="2"/>
              <a:buChar char=""/>
            </a:pPr>
            <a:r>
              <a:rPr lang="en-CA" kern="100" dirty="0">
                <a:effectLst/>
                <a:latin typeface="Calibri" panose="020F0502020204030204" pitchFamily="34" charset="0"/>
                <a:ea typeface="DengXian" panose="02010600030101010101" pitchFamily="2" charset="-122"/>
                <a:cs typeface="Times New Roman" panose="02020603050405020304" pitchFamily="18" charset="0"/>
              </a:rPr>
              <a:t>Actual</a:t>
            </a:r>
            <a:r>
              <a:rPr lang="en-CA" b="1" kern="100" dirty="0">
                <a:effectLst/>
                <a:latin typeface="Calibri" panose="020F0502020204030204" pitchFamily="34" charset="0"/>
                <a:ea typeface="DengXian" panose="02010600030101010101" pitchFamily="2" charset="-122"/>
                <a:cs typeface="Times New Roman" panose="02020603050405020304" pitchFamily="18" charset="0"/>
              </a:rPr>
              <a:t>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‘distance’</a:t>
            </a:r>
            <a:r>
              <a:rPr lang="en-CA" b="1" kern="100" dirty="0">
                <a:effectLst/>
                <a:latin typeface="Calibri" panose="020F0502020204030204" pitchFamily="34" charset="0"/>
                <a:ea typeface="DengXian" panose="02010600030101010101" pitchFamily="2" charset="-122"/>
                <a:cs typeface="Times New Roman" panose="02020603050405020304" pitchFamily="18" charset="0"/>
              </a:rPr>
              <a: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flown is the measurement of how far the plane flew in total. This value is slightly different from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‘displacement’</a:t>
            </a:r>
            <a:r>
              <a:rPr lang="en-CA" kern="100" dirty="0">
                <a:effectLst/>
                <a:latin typeface="Calibri" panose="020F0502020204030204" pitchFamily="34" charset="0"/>
                <a:ea typeface="DengXian" panose="02010600030101010101" pitchFamily="2" charset="-122"/>
                <a:cs typeface="Times New Roman" panose="02020603050405020304" pitchFamily="18" charset="0"/>
              </a:rPr>
              <a:t> as it combines the displacement value with how far a plane flies off course.</a:t>
            </a:r>
            <a:br>
              <a:rPr lang="en-CA"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实际飞行的</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“距离”</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是衡量飞机总共飞行了多远。这个值可能与</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“位移”</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略有不同，</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“距离”</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包括了飞机飞行的所有路程。</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Clr>
                <a:srgbClr val="00007D"/>
              </a:buClr>
              <a:buFont typeface="Symbol" pitchFamily="2" charset="2"/>
              <a:buChar char=""/>
            </a:pP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‘Speed’</a:t>
            </a:r>
            <a:r>
              <a:rPr lang="en-CA" kern="100" dirty="0">
                <a:effectLst/>
                <a:latin typeface="Calibri" panose="020F0502020204030204" pitchFamily="34" charset="0"/>
                <a:ea typeface="DengXian" panose="02010600030101010101" pitchFamily="2" charset="-122"/>
                <a:cs typeface="Times New Roman" panose="02020603050405020304" pitchFamily="18" charset="0"/>
              </a:rPr>
              <a:t> is the measurement of how fast a plane is. Ideally, passengers prefer faster planes. Therefore, engineers are always looking at ways to make planes faster and more efficient.</a:t>
            </a:r>
            <a:br>
              <a:rPr lang="en-CA" b="1"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rPr>
            </a:b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“速度”</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是衡量飞机飞行速度的指标。理想情况下，乘客偏爱更快的飞机。因此，工程师们总是在寻找使飞机更快、更高效的方法。</a:t>
            </a:r>
            <a:endParaRPr lang="en-CA"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Date Placeholder 3">
            <a:extLst>
              <a:ext uri="{FF2B5EF4-FFF2-40B4-BE49-F238E27FC236}">
                <a16:creationId xmlns:a16="http://schemas.microsoft.com/office/drawing/2014/main" id="{0F6C6BEA-3677-4949-83BF-E7DBB65EE19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C63CD724-3938-E649-84FC-885B3742094C}"/>
              </a:ext>
            </a:extLst>
          </p:cNvPr>
          <p:cNvSpPr>
            <a:spLocks noGrp="1"/>
          </p:cNvSpPr>
          <p:nvPr>
            <p:ph type="ftr" sz="quarter" idx="11"/>
          </p:nvPr>
        </p:nvSpPr>
        <p:spPr/>
        <p:txBody>
          <a:bodyPr/>
          <a:lstStyle/>
          <a:p>
            <a:pPr algn="r"/>
            <a:r>
              <a:rPr lang="en-US" dirty="0"/>
              <a:t>Presenter: Scott A. Campbell</a:t>
            </a:r>
          </a:p>
        </p:txBody>
      </p:sp>
      <p:sp>
        <p:nvSpPr>
          <p:cNvPr id="6" name="Slide Number Placeholder 5">
            <a:extLst>
              <a:ext uri="{FF2B5EF4-FFF2-40B4-BE49-F238E27FC236}">
                <a16:creationId xmlns:a16="http://schemas.microsoft.com/office/drawing/2014/main" id="{90C005D1-BB00-764F-A2F4-6CF73ACCFB79}"/>
              </a:ext>
            </a:extLst>
          </p:cNvPr>
          <p:cNvSpPr>
            <a:spLocks noGrp="1"/>
          </p:cNvSpPr>
          <p:nvPr>
            <p:ph type="sldNum" sz="quarter" idx="12"/>
          </p:nvPr>
        </p:nvSpPr>
        <p:spPr/>
        <p:txBody>
          <a:bodyPr/>
          <a:lstStyle/>
          <a:p>
            <a:fld id="{F3476FE5-2A74-9E46-9BAB-711D495194BB}" type="slidenum">
              <a:rPr lang="en-US" smtClean="0"/>
              <a:pPr/>
              <a:t>5</a:t>
            </a:fld>
            <a:endParaRPr lang="en-US" dirty="0"/>
          </a:p>
        </p:txBody>
      </p:sp>
      <p:sp>
        <p:nvSpPr>
          <p:cNvPr id="2" name="Title 1">
            <a:extLst>
              <a:ext uri="{FF2B5EF4-FFF2-40B4-BE49-F238E27FC236}">
                <a16:creationId xmlns:a16="http://schemas.microsoft.com/office/drawing/2014/main" id="{7E7A95CD-078C-E447-BC0F-F2E1AB719D61}"/>
              </a:ext>
            </a:extLst>
          </p:cNvPr>
          <p:cNvSpPr>
            <a:spLocks noGrp="1"/>
          </p:cNvSpPr>
          <p:nvPr>
            <p:ph type="title"/>
          </p:nvPr>
        </p:nvSpPr>
        <p:spPr/>
        <p:txBody>
          <a:bodyPr/>
          <a:lstStyle/>
          <a:p>
            <a:r>
              <a:rPr lang="en-US" dirty="0">
                <a:latin typeface="+mn-lt"/>
              </a:rPr>
              <a:t>Data Sharing &amp; Analysis</a:t>
            </a:r>
            <a:endParaRPr lang="en-US" dirty="0"/>
          </a:p>
        </p:txBody>
      </p:sp>
    </p:spTree>
    <p:extLst>
      <p:ext uri="{BB962C8B-B14F-4D97-AF65-F5344CB8AC3E}">
        <p14:creationId xmlns:p14="http://schemas.microsoft.com/office/powerpoint/2010/main" val="39172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42179-5670-FED2-3339-1823E18F7197}"/>
              </a:ext>
            </a:extLst>
          </p:cNvPr>
          <p:cNvSpPr>
            <a:spLocks noGrp="1"/>
          </p:cNvSpPr>
          <p:nvPr>
            <p:ph idx="1"/>
          </p:nvPr>
        </p:nvSpPr>
        <p:spPr/>
        <p:txBody>
          <a:bodyPr>
            <a:normAutofit/>
          </a:bodyPr>
          <a:lstStyle/>
          <a:p>
            <a:pPr marL="0" indent="0" algn="ctr">
              <a:buNone/>
            </a:pPr>
            <a:r>
              <a:rPr lang="en-CA" sz="4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Data Sharing </a:t>
            </a:r>
            <a:r>
              <a:rPr lang="zh-CN" sz="4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数据共享</a:t>
            </a:r>
            <a:r>
              <a:rPr lang="en-CA" b="1"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rPr>
              <a:t> </a:t>
            </a:r>
            <a:endParaRPr lang="en-CA" kern="100" dirty="0">
              <a:solidFill>
                <a:srgbClr val="A11D2B"/>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CA" kern="100" dirty="0">
                <a:effectLst/>
                <a:latin typeface="Calibri" panose="020F0502020204030204" pitchFamily="34" charset="0"/>
                <a:ea typeface="DengXian" panose="02010600030101010101" pitchFamily="2" charset="-122"/>
                <a:cs typeface="Times New Roman" panose="02020603050405020304" pitchFamily="18" charset="0"/>
              </a:rPr>
              <a:t>Each group will take turns to write their groups’ data on the whiteboard at the front of the class. After every group is done you can neatly copy all the results to the table below. Make sure to clearly indicate which results belong to your group by using highlighter.</a:t>
            </a:r>
            <a:br>
              <a:rPr lang="en-CA"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首先每小组在教室前面的白板上写下各小组数据。然后，把其他小组分享的数据整齐得添加到下表中。最后，用荧光笔清楚地表明你本小组的数据。</a:t>
            </a:r>
            <a:endParaRPr lang="en-CA"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Date Placeholder 3">
            <a:extLst>
              <a:ext uri="{FF2B5EF4-FFF2-40B4-BE49-F238E27FC236}">
                <a16:creationId xmlns:a16="http://schemas.microsoft.com/office/drawing/2014/main" id="{0F6C6BEA-3677-4949-83BF-E7DBB65EE19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C63CD724-3938-E649-84FC-885B3742094C}"/>
              </a:ext>
            </a:extLst>
          </p:cNvPr>
          <p:cNvSpPr>
            <a:spLocks noGrp="1"/>
          </p:cNvSpPr>
          <p:nvPr>
            <p:ph type="ftr" sz="quarter" idx="11"/>
          </p:nvPr>
        </p:nvSpPr>
        <p:spPr/>
        <p:txBody>
          <a:bodyPr/>
          <a:lstStyle/>
          <a:p>
            <a:pPr algn="r"/>
            <a:r>
              <a:rPr lang="en-US" dirty="0"/>
              <a:t>Presenter: Scott A. Campbell</a:t>
            </a:r>
          </a:p>
        </p:txBody>
      </p:sp>
      <p:sp>
        <p:nvSpPr>
          <p:cNvPr id="6" name="Slide Number Placeholder 5">
            <a:extLst>
              <a:ext uri="{FF2B5EF4-FFF2-40B4-BE49-F238E27FC236}">
                <a16:creationId xmlns:a16="http://schemas.microsoft.com/office/drawing/2014/main" id="{90C005D1-BB00-764F-A2F4-6CF73ACCFB79}"/>
              </a:ext>
            </a:extLst>
          </p:cNvPr>
          <p:cNvSpPr>
            <a:spLocks noGrp="1"/>
          </p:cNvSpPr>
          <p:nvPr>
            <p:ph type="sldNum" sz="quarter" idx="12"/>
          </p:nvPr>
        </p:nvSpPr>
        <p:spPr/>
        <p:txBody>
          <a:bodyPr/>
          <a:lstStyle/>
          <a:p>
            <a:fld id="{F3476FE5-2A74-9E46-9BAB-711D495194BB}" type="slidenum">
              <a:rPr lang="en-US" smtClean="0"/>
              <a:pPr/>
              <a:t>6</a:t>
            </a:fld>
            <a:endParaRPr lang="en-US" dirty="0"/>
          </a:p>
        </p:txBody>
      </p:sp>
      <p:sp>
        <p:nvSpPr>
          <p:cNvPr id="2" name="Title 1">
            <a:extLst>
              <a:ext uri="{FF2B5EF4-FFF2-40B4-BE49-F238E27FC236}">
                <a16:creationId xmlns:a16="http://schemas.microsoft.com/office/drawing/2014/main" id="{7E7A95CD-078C-E447-BC0F-F2E1AB719D61}"/>
              </a:ext>
            </a:extLst>
          </p:cNvPr>
          <p:cNvSpPr>
            <a:spLocks noGrp="1"/>
          </p:cNvSpPr>
          <p:nvPr>
            <p:ph type="title"/>
          </p:nvPr>
        </p:nvSpPr>
        <p:spPr/>
        <p:txBody>
          <a:bodyPr/>
          <a:lstStyle/>
          <a:p>
            <a:r>
              <a:rPr lang="en-US" dirty="0">
                <a:latin typeface="+mn-lt"/>
              </a:rPr>
              <a:t>Data Sharing &amp; Analysis</a:t>
            </a:r>
            <a:endParaRPr lang="en-US" dirty="0"/>
          </a:p>
        </p:txBody>
      </p:sp>
    </p:spTree>
    <p:extLst>
      <p:ext uri="{BB962C8B-B14F-4D97-AF65-F5344CB8AC3E}">
        <p14:creationId xmlns:p14="http://schemas.microsoft.com/office/powerpoint/2010/main" val="180832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2966F-2FE3-9E20-B4E5-F6FBFE1DDFA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F6C6BEA-3677-4949-83BF-E7DBB65EE19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C63CD724-3938-E649-84FC-885B3742094C}"/>
              </a:ext>
            </a:extLst>
          </p:cNvPr>
          <p:cNvSpPr>
            <a:spLocks noGrp="1"/>
          </p:cNvSpPr>
          <p:nvPr>
            <p:ph type="ftr" sz="quarter" idx="11"/>
          </p:nvPr>
        </p:nvSpPr>
        <p:spPr/>
        <p:txBody>
          <a:bodyPr/>
          <a:lstStyle/>
          <a:p>
            <a:pPr algn="r"/>
            <a:r>
              <a:rPr lang="en-US" b="1"/>
              <a:t>Presenter: Scott A. Campbell</a:t>
            </a:r>
            <a:endParaRPr lang="en-US" b="1" dirty="0"/>
          </a:p>
        </p:txBody>
      </p:sp>
      <p:sp>
        <p:nvSpPr>
          <p:cNvPr id="6" name="Slide Number Placeholder 5">
            <a:extLst>
              <a:ext uri="{FF2B5EF4-FFF2-40B4-BE49-F238E27FC236}">
                <a16:creationId xmlns:a16="http://schemas.microsoft.com/office/drawing/2014/main" id="{90C005D1-BB00-764F-A2F4-6CF73ACCFB79}"/>
              </a:ext>
            </a:extLst>
          </p:cNvPr>
          <p:cNvSpPr>
            <a:spLocks noGrp="1"/>
          </p:cNvSpPr>
          <p:nvPr>
            <p:ph type="sldNum" sz="quarter" idx="12"/>
          </p:nvPr>
        </p:nvSpPr>
        <p:spPr/>
        <p:txBody>
          <a:bodyPr/>
          <a:lstStyle/>
          <a:p>
            <a:fld id="{F3476FE5-2A74-9E46-9BAB-711D495194BB}" type="slidenum">
              <a:rPr lang="en-US" smtClean="0"/>
              <a:pPr/>
              <a:t>7</a:t>
            </a:fld>
            <a:endParaRPr lang="en-US" dirty="0"/>
          </a:p>
        </p:txBody>
      </p:sp>
      <p:sp>
        <p:nvSpPr>
          <p:cNvPr id="9" name="Title 8">
            <a:extLst>
              <a:ext uri="{FF2B5EF4-FFF2-40B4-BE49-F238E27FC236}">
                <a16:creationId xmlns:a16="http://schemas.microsoft.com/office/drawing/2014/main" id="{F906D5B6-8ED0-3B28-D9BE-6C19AEF2EFB9}"/>
              </a:ext>
            </a:extLst>
          </p:cNvPr>
          <p:cNvSpPr>
            <a:spLocks noGrp="1"/>
          </p:cNvSpPr>
          <p:nvPr>
            <p:ph type="title"/>
          </p:nvPr>
        </p:nvSpPr>
        <p:spPr/>
        <p:txBody>
          <a:bodyPr/>
          <a:lstStyle/>
          <a:p>
            <a:endParaRPr lang="en-US"/>
          </a:p>
        </p:txBody>
      </p:sp>
      <p:graphicFrame>
        <p:nvGraphicFramePr>
          <p:cNvPr id="10" name="Table 9">
            <a:extLst>
              <a:ext uri="{FF2B5EF4-FFF2-40B4-BE49-F238E27FC236}">
                <a16:creationId xmlns:a16="http://schemas.microsoft.com/office/drawing/2014/main" id="{1F4D1CF7-189C-55DF-F933-6FE5868838B6}"/>
              </a:ext>
            </a:extLst>
          </p:cNvPr>
          <p:cNvGraphicFramePr>
            <a:graphicFrameLocks noGrp="1"/>
          </p:cNvGraphicFramePr>
          <p:nvPr/>
        </p:nvGraphicFramePr>
        <p:xfrm>
          <a:off x="0" y="0"/>
          <a:ext cx="12191998" cy="6858002"/>
        </p:xfrm>
        <a:graphic>
          <a:graphicData uri="http://schemas.openxmlformats.org/drawingml/2006/table">
            <a:tbl>
              <a:tblPr firstRow="1" firstCol="1" bandRow="1">
                <a:tableStyleId>{073A0DAA-6AF3-43AB-8588-CEC1D06C72B9}</a:tableStyleId>
              </a:tblPr>
              <a:tblGrid>
                <a:gridCol w="1720426">
                  <a:extLst>
                    <a:ext uri="{9D8B030D-6E8A-4147-A177-3AD203B41FA5}">
                      <a16:colId xmlns:a16="http://schemas.microsoft.com/office/drawing/2014/main" val="1043632879"/>
                    </a:ext>
                  </a:extLst>
                </a:gridCol>
                <a:gridCol w="1723136">
                  <a:extLst>
                    <a:ext uri="{9D8B030D-6E8A-4147-A177-3AD203B41FA5}">
                      <a16:colId xmlns:a16="http://schemas.microsoft.com/office/drawing/2014/main" val="2945066547"/>
                    </a:ext>
                  </a:extLst>
                </a:gridCol>
                <a:gridCol w="2134954">
                  <a:extLst>
                    <a:ext uri="{9D8B030D-6E8A-4147-A177-3AD203B41FA5}">
                      <a16:colId xmlns:a16="http://schemas.microsoft.com/office/drawing/2014/main" val="3650160461"/>
                    </a:ext>
                  </a:extLst>
                </a:gridCol>
                <a:gridCol w="2095669">
                  <a:extLst>
                    <a:ext uri="{9D8B030D-6E8A-4147-A177-3AD203B41FA5}">
                      <a16:colId xmlns:a16="http://schemas.microsoft.com/office/drawing/2014/main" val="3743830419"/>
                    </a:ext>
                  </a:extLst>
                </a:gridCol>
                <a:gridCol w="2113280">
                  <a:extLst>
                    <a:ext uri="{9D8B030D-6E8A-4147-A177-3AD203B41FA5}">
                      <a16:colId xmlns:a16="http://schemas.microsoft.com/office/drawing/2014/main" val="1115187712"/>
                    </a:ext>
                  </a:extLst>
                </a:gridCol>
                <a:gridCol w="2404533">
                  <a:extLst>
                    <a:ext uri="{9D8B030D-6E8A-4147-A177-3AD203B41FA5}">
                      <a16:colId xmlns:a16="http://schemas.microsoft.com/office/drawing/2014/main" val="757266000"/>
                    </a:ext>
                  </a:extLst>
                </a:gridCol>
              </a:tblGrid>
              <a:tr h="993122">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en-CA" sz="1800" kern="100" dirty="0">
                          <a:effectLst/>
                        </a:rPr>
                        <a:t>Time</a:t>
                      </a:r>
                      <a:br>
                        <a:rPr lang="en-CA" sz="1800" kern="100" dirty="0">
                          <a:effectLst/>
                        </a:rPr>
                      </a:br>
                      <a:r>
                        <a:rPr lang="zh-CN" sz="1800" kern="100" dirty="0">
                          <a:effectLst/>
                        </a:rPr>
                        <a:t>时间（</a:t>
                      </a:r>
                      <a:r>
                        <a:rPr lang="en-CA" sz="1800" kern="100" dirty="0">
                          <a:effectLst/>
                        </a:rPr>
                        <a:t>s</a:t>
                      </a:r>
                      <a:r>
                        <a:rPr lang="zh-CN" sz="1800" kern="100" dirty="0">
                          <a:effectLst/>
                        </a:rPr>
                        <a:t>）</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en-CA" sz="1800" kern="100" dirty="0">
                          <a:effectLst/>
                        </a:rPr>
                        <a:t>Displacement</a:t>
                      </a:r>
                      <a:br>
                        <a:rPr lang="en-CA" sz="1800" kern="100" dirty="0">
                          <a:effectLst/>
                        </a:rPr>
                      </a:br>
                      <a:r>
                        <a:rPr lang="zh-CN" sz="1800" kern="100" dirty="0">
                          <a:effectLst/>
                        </a:rPr>
                        <a:t>位移（</a:t>
                      </a:r>
                      <a:r>
                        <a:rPr lang="en-CA" sz="1800" kern="100" dirty="0">
                          <a:effectLst/>
                        </a:rPr>
                        <a:t>m</a:t>
                      </a:r>
                      <a:r>
                        <a:rPr lang="zh-CN" sz="1800" kern="100" dirty="0">
                          <a:effectLst/>
                        </a:rPr>
                        <a:t>）</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en-CA" sz="1800" kern="100" dirty="0">
                          <a:effectLst/>
                        </a:rPr>
                        <a:t>Deviation</a:t>
                      </a:r>
                    </a:p>
                    <a:p>
                      <a:pPr algn="ctr"/>
                      <a:r>
                        <a:rPr lang="zh-CN" sz="1800" kern="100" dirty="0">
                          <a:effectLst/>
                        </a:rPr>
                        <a:t>偏差（</a:t>
                      </a:r>
                      <a:r>
                        <a:rPr lang="en-CA" sz="1800" kern="100" dirty="0">
                          <a:effectLst/>
                        </a:rPr>
                        <a:t>m</a:t>
                      </a:r>
                      <a:r>
                        <a:rPr lang="zh-CN" sz="1800" kern="100" dirty="0">
                          <a:effectLst/>
                        </a:rPr>
                        <a:t>）</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en-CA" sz="1800" kern="100" dirty="0">
                          <a:effectLst/>
                        </a:rPr>
                        <a:t>Distance</a:t>
                      </a:r>
                    </a:p>
                    <a:p>
                      <a:pPr algn="ctr"/>
                      <a:r>
                        <a:rPr lang="zh-CN" sz="1800" kern="100" dirty="0">
                          <a:effectLst/>
                        </a:rPr>
                        <a:t>距离（</a:t>
                      </a:r>
                      <a:r>
                        <a:rPr lang="en-CA" sz="1800" kern="100" dirty="0">
                          <a:effectLst/>
                        </a:rPr>
                        <a:t>m</a:t>
                      </a:r>
                      <a:r>
                        <a:rPr lang="zh-CN" sz="1800" kern="100" dirty="0">
                          <a:effectLst/>
                        </a:rPr>
                        <a:t>）</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en-CA" sz="1800" kern="100" dirty="0">
                          <a:effectLst/>
                        </a:rPr>
                        <a:t>Speed</a:t>
                      </a:r>
                      <a:br>
                        <a:rPr lang="en-CA" sz="1800" kern="100" dirty="0">
                          <a:effectLst/>
                        </a:rPr>
                      </a:br>
                      <a:r>
                        <a:rPr lang="zh-CN" sz="1800" kern="100" dirty="0">
                          <a:effectLst/>
                        </a:rPr>
                        <a:t>速度（</a:t>
                      </a:r>
                      <a:r>
                        <a:rPr lang="en-CA" sz="1800" kern="100" dirty="0">
                          <a:effectLst/>
                        </a:rPr>
                        <a:t>m/s</a:t>
                      </a:r>
                      <a:r>
                        <a:rPr lang="zh-CN" sz="1800" kern="100" dirty="0">
                          <a:effectLst/>
                        </a:rPr>
                        <a:t>）</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66598938"/>
                  </a:ext>
                </a:extLst>
              </a:tr>
              <a:tr h="586488">
                <a:tc>
                  <a:txBody>
                    <a:bodyPr/>
                    <a:lstStyle/>
                    <a:p>
                      <a:r>
                        <a:rPr lang="en-CA" sz="1800" kern="100" dirty="0">
                          <a:effectLst/>
                        </a:rPr>
                        <a:t>Group #1</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dirty="0">
                          <a:effectLst/>
                        </a:rPr>
                        <a:t> </a:t>
                      </a:r>
                      <a:endParaRPr lang="en-CA"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dirty="0">
                          <a:effectLst/>
                        </a:rPr>
                        <a:t> </a:t>
                      </a:r>
                      <a:endParaRPr lang="en-CA"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dirty="0">
                          <a:effectLst/>
                        </a:rPr>
                        <a:t> </a:t>
                      </a:r>
                      <a:endParaRPr lang="en-CA"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1145844"/>
                  </a:ext>
                </a:extLst>
              </a:tr>
              <a:tr h="586488">
                <a:tc>
                  <a:txBody>
                    <a:bodyPr/>
                    <a:lstStyle/>
                    <a:p>
                      <a:r>
                        <a:rPr lang="en-CA" sz="1800" kern="100" dirty="0">
                          <a:effectLst/>
                        </a:rPr>
                        <a:t>Group #2</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20148713"/>
                  </a:ext>
                </a:extLst>
              </a:tr>
              <a:tr h="586488">
                <a:tc>
                  <a:txBody>
                    <a:bodyPr/>
                    <a:lstStyle/>
                    <a:p>
                      <a:r>
                        <a:rPr lang="en-CA" sz="1800" kern="100" dirty="0">
                          <a:effectLst/>
                        </a:rPr>
                        <a:t>Group #3</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dirty="0">
                          <a:effectLst/>
                        </a:rPr>
                        <a:t> </a:t>
                      </a:r>
                      <a:endParaRPr lang="en-CA"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53500834"/>
                  </a:ext>
                </a:extLst>
              </a:tr>
              <a:tr h="586488">
                <a:tc>
                  <a:txBody>
                    <a:bodyPr/>
                    <a:lstStyle/>
                    <a:p>
                      <a:r>
                        <a:rPr lang="en-CA" sz="1800" kern="100" dirty="0">
                          <a:effectLst/>
                        </a:rPr>
                        <a:t>Group #4</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60886709"/>
                  </a:ext>
                </a:extLst>
              </a:tr>
              <a:tr h="586488">
                <a:tc>
                  <a:txBody>
                    <a:bodyPr/>
                    <a:lstStyle/>
                    <a:p>
                      <a:r>
                        <a:rPr lang="en-CA" sz="1800" kern="100">
                          <a:effectLst/>
                        </a:rPr>
                        <a:t>Group #5</a:t>
                      </a:r>
                      <a:endParaRPr lang="en-CA" sz="18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51450280"/>
                  </a:ext>
                </a:extLst>
              </a:tr>
              <a:tr h="586488">
                <a:tc>
                  <a:txBody>
                    <a:bodyPr/>
                    <a:lstStyle/>
                    <a:p>
                      <a:r>
                        <a:rPr lang="en-CA" sz="1800" kern="100">
                          <a:effectLst/>
                        </a:rPr>
                        <a:t>Group #6</a:t>
                      </a:r>
                      <a:endParaRPr lang="en-CA" sz="18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46915581"/>
                  </a:ext>
                </a:extLst>
              </a:tr>
              <a:tr h="586488">
                <a:tc>
                  <a:txBody>
                    <a:bodyPr/>
                    <a:lstStyle/>
                    <a:p>
                      <a:r>
                        <a:rPr lang="en-CA" sz="1800" kern="100" dirty="0">
                          <a:effectLst/>
                        </a:rPr>
                        <a:t>Group #7</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87398507"/>
                  </a:ext>
                </a:extLst>
              </a:tr>
              <a:tr h="586488">
                <a:tc>
                  <a:txBody>
                    <a:bodyPr/>
                    <a:lstStyle/>
                    <a:p>
                      <a:r>
                        <a:rPr lang="en-CA" sz="1800" kern="100">
                          <a:effectLst/>
                        </a:rPr>
                        <a:t>Group #8</a:t>
                      </a:r>
                      <a:endParaRPr lang="en-CA" sz="18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dirty="0">
                          <a:effectLst/>
                        </a:rPr>
                        <a:t> </a:t>
                      </a:r>
                      <a:endParaRPr lang="en-CA"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03049202"/>
                  </a:ext>
                </a:extLst>
              </a:tr>
              <a:tr h="586488">
                <a:tc>
                  <a:txBody>
                    <a:bodyPr/>
                    <a:lstStyle/>
                    <a:p>
                      <a:r>
                        <a:rPr lang="en-CA" sz="1800" kern="100" dirty="0">
                          <a:effectLst/>
                        </a:rPr>
                        <a:t>Group #9</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06880503"/>
                  </a:ext>
                </a:extLst>
              </a:tr>
              <a:tr h="586488">
                <a:tc>
                  <a:txBody>
                    <a:bodyPr/>
                    <a:lstStyle/>
                    <a:p>
                      <a:r>
                        <a:rPr lang="en-CA" sz="1800" kern="100" dirty="0">
                          <a:effectLst/>
                        </a:rPr>
                        <a:t>Group #10</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dirty="0">
                          <a:effectLst/>
                        </a:rPr>
                        <a:t> </a:t>
                      </a:r>
                      <a:endParaRPr lang="en-CA"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a:effectLst/>
                        </a:rPr>
                        <a:t> </a:t>
                      </a:r>
                      <a:endParaRPr lang="en-CA" sz="12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r>
                        <a:rPr lang="en-CA" sz="1200" kern="100" dirty="0">
                          <a:effectLst/>
                        </a:rPr>
                        <a:t> </a:t>
                      </a:r>
                      <a:endParaRPr lang="en-CA"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07908949"/>
                  </a:ext>
                </a:extLst>
              </a:tr>
            </a:tbl>
          </a:graphicData>
        </a:graphic>
      </p:graphicFrame>
    </p:spTree>
    <p:extLst>
      <p:ext uri="{BB962C8B-B14F-4D97-AF65-F5344CB8AC3E}">
        <p14:creationId xmlns:p14="http://schemas.microsoft.com/office/powerpoint/2010/main" val="180720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6C6BEA-3677-4949-83BF-E7DBB65EE19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C63CD724-3938-E649-84FC-885B3742094C}"/>
              </a:ext>
            </a:extLst>
          </p:cNvPr>
          <p:cNvSpPr>
            <a:spLocks noGrp="1"/>
          </p:cNvSpPr>
          <p:nvPr>
            <p:ph type="ftr" sz="quarter" idx="11"/>
          </p:nvPr>
        </p:nvSpPr>
        <p:spPr/>
        <p:txBody>
          <a:bodyPr/>
          <a:lstStyle/>
          <a:p>
            <a:pPr algn="r"/>
            <a:r>
              <a:rPr lang="en-US" dirty="0"/>
              <a:t>Presenter: Scott A. Campbell</a:t>
            </a:r>
          </a:p>
        </p:txBody>
      </p:sp>
      <p:sp>
        <p:nvSpPr>
          <p:cNvPr id="6" name="Slide Number Placeholder 5">
            <a:extLst>
              <a:ext uri="{FF2B5EF4-FFF2-40B4-BE49-F238E27FC236}">
                <a16:creationId xmlns:a16="http://schemas.microsoft.com/office/drawing/2014/main" id="{90C005D1-BB00-764F-A2F4-6CF73ACCFB79}"/>
              </a:ext>
            </a:extLst>
          </p:cNvPr>
          <p:cNvSpPr>
            <a:spLocks noGrp="1"/>
          </p:cNvSpPr>
          <p:nvPr>
            <p:ph type="sldNum" sz="quarter" idx="12"/>
          </p:nvPr>
        </p:nvSpPr>
        <p:spPr/>
        <p:txBody>
          <a:bodyPr/>
          <a:lstStyle/>
          <a:p>
            <a:fld id="{F3476FE5-2A74-9E46-9BAB-711D495194BB}" type="slidenum">
              <a:rPr lang="en-US" smtClean="0"/>
              <a:pPr/>
              <a:t>8</a:t>
            </a:fld>
            <a:endParaRPr lang="en-US" dirty="0"/>
          </a:p>
        </p:txBody>
      </p:sp>
      <p:sp>
        <p:nvSpPr>
          <p:cNvPr id="2" name="Title 1">
            <a:extLst>
              <a:ext uri="{FF2B5EF4-FFF2-40B4-BE49-F238E27FC236}">
                <a16:creationId xmlns:a16="http://schemas.microsoft.com/office/drawing/2014/main" id="{7E7A95CD-078C-E447-BC0F-F2E1AB719D61}"/>
              </a:ext>
            </a:extLst>
          </p:cNvPr>
          <p:cNvSpPr>
            <a:spLocks noGrp="1"/>
          </p:cNvSpPr>
          <p:nvPr>
            <p:ph type="title"/>
          </p:nvPr>
        </p:nvSpPr>
        <p:spPr/>
        <p:txBody>
          <a:bodyPr/>
          <a:lstStyle/>
          <a:p>
            <a:r>
              <a:rPr lang="en-US" dirty="0">
                <a:latin typeface="+mn-lt"/>
              </a:rPr>
              <a:t>Data Sharing &amp; Analysis</a:t>
            </a:r>
            <a:endParaRPr lang="en-US" dirty="0"/>
          </a:p>
        </p:txBody>
      </p:sp>
      <p:pic>
        <p:nvPicPr>
          <p:cNvPr id="3" name="Picture 2">
            <a:extLst>
              <a:ext uri="{FF2B5EF4-FFF2-40B4-BE49-F238E27FC236}">
                <a16:creationId xmlns:a16="http://schemas.microsoft.com/office/drawing/2014/main" id="{1502A9E8-AF4F-542D-46EB-987B6C5DB5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894160"/>
            <a:ext cx="3346415" cy="5497935"/>
          </a:xfrm>
          <a:prstGeom prst="rect">
            <a:avLst/>
          </a:prstGeom>
        </p:spPr>
      </p:pic>
      <p:sp>
        <p:nvSpPr>
          <p:cNvPr id="9" name="TextBox 8">
            <a:extLst>
              <a:ext uri="{FF2B5EF4-FFF2-40B4-BE49-F238E27FC236}">
                <a16:creationId xmlns:a16="http://schemas.microsoft.com/office/drawing/2014/main" id="{99FF7C45-CCEE-7CFB-5FEF-25C8A38FE7F5}"/>
              </a:ext>
            </a:extLst>
          </p:cNvPr>
          <p:cNvSpPr txBox="1"/>
          <p:nvPr/>
        </p:nvSpPr>
        <p:spPr>
          <a:xfrm>
            <a:off x="4274048" y="1150742"/>
            <a:ext cx="7079752" cy="3477875"/>
          </a:xfrm>
          <a:prstGeom prst="rect">
            <a:avLst/>
          </a:prstGeom>
          <a:noFill/>
        </p:spPr>
        <p:txBody>
          <a:bodyPr wrap="square">
            <a:spAutoFit/>
          </a:bodyPr>
          <a:lstStyle/>
          <a:p>
            <a:r>
              <a:rPr lang="en-CA"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Once you have all the data recorded, plot the flight data on the provided </a:t>
            </a:r>
            <a:r>
              <a:rPr lang="en-CA"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‘Cartesian Plane’</a:t>
            </a:r>
            <a:r>
              <a:rPr lang="en-CA"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 Use blue or black to indicate the data from other groups. Use a different color such as red to plot your groups results so that it stands out.</a:t>
            </a:r>
            <a:br>
              <a:rPr lang="en-CA"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br>
            <a:br>
              <a:rPr lang="en-CA" sz="20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br>
            <a:r>
              <a:rPr lang="zh-CN" sz="20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记录完所有数据后，在提供的</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“笛卡尔平面”</a:t>
            </a:r>
            <a:r>
              <a:rPr lang="zh-CN" sz="20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上绘制每组平均飞行数据。使用蓝色或黑色表示其他组的数据，同时使用不同的颜色（如红色）绘制本组的数据。</a:t>
            </a:r>
            <a:endParaRPr lang="en-CA"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9981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E7A9BA6-8550-5844-BA5C-B434E35D95D0}"/>
              </a:ext>
            </a:extLst>
          </p:cNvPr>
          <p:cNvSpPr>
            <a:spLocks noGrp="1"/>
          </p:cNvSpPr>
          <p:nvPr>
            <p:ph idx="1"/>
          </p:nvPr>
        </p:nvSpPr>
        <p:spPr/>
        <p:txBody>
          <a:bodyPr>
            <a:normAutofit/>
          </a:bodyPr>
          <a:lstStyle/>
          <a:p>
            <a:pPr indent="0" algn="ctr">
              <a:buNone/>
            </a:pPr>
            <a:r>
              <a:rPr lang="en-CA" sz="4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Data Analysis </a:t>
            </a:r>
            <a:r>
              <a:rPr lang="zh-CN" sz="4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数据分析</a:t>
            </a:r>
            <a:endParaRPr lang="en-CA" sz="1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indent="0">
              <a:buNone/>
            </a:pPr>
            <a:r>
              <a:rPr lang="en-CA" kern="100" dirty="0">
                <a:effectLst/>
                <a:latin typeface="Calibri" panose="020F0502020204030204" pitchFamily="34" charset="0"/>
                <a:ea typeface="DengXian" panose="02010600030101010101" pitchFamily="2" charset="-122"/>
                <a:cs typeface="Times New Roman" panose="02020603050405020304" pitchFamily="18" charset="0"/>
              </a:rPr>
              <a:t>Identify which groups plane was the best for each of the various metrics that have been indicated. Then compare your plane to the plane that you have just identified. Finally, compare your groups plane to the class average </a:t>
            </a:r>
            <a:r>
              <a:rPr lang="en-CA" b="1" i="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(i.e., group __ had the fastest plane. It flew at a speed of __m/s whereas our plane flew __m/s; however, while our plane was not as fast as group __ plane, it was __m/s faster than the class average).</a:t>
            </a:r>
          </a:p>
          <a:p>
            <a:pPr indent="0">
              <a:buNone/>
            </a:pPr>
            <a:br>
              <a:rPr lang="en-CA" sz="1800" kern="100" dirty="0">
                <a:effectLst/>
                <a:latin typeface="Calibri" panose="020F0502020204030204" pitchFamily="34" charset="0"/>
                <a:ea typeface="DengXian" panose="02010600030101010101" pitchFamily="2" charset="-122"/>
                <a:cs typeface="Times New Roman" panose="02020603050405020304" pitchFamily="18" charset="0"/>
              </a:rPr>
            </a:b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确定出在每种不同的数据类型下哪一组的飞机是最好的。然后将你们组的飞机与其进行比较。最后，将你们组的飞机与班级平均水平进行比较</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（即，第</a:t>
            </a:r>
            <a:r>
              <a:rPr lang="en-CA"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__</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组的飞机速度最快。它的飞行速度为</a:t>
            </a:r>
            <a:r>
              <a:rPr lang="en-CA"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__m/s</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，而我们的飞机飞行速度是</a:t>
            </a:r>
            <a:r>
              <a:rPr lang="en-CA"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__m/s</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；虽然我们的飞机没有第</a:t>
            </a:r>
            <a:r>
              <a:rPr lang="en-CA"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__</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组飞机快，但它比班级平均水平快</a:t>
            </a:r>
            <a:r>
              <a:rPr lang="en-CA"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__m/s</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r>
              <a:rPr lang="zh-CN" alt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endParaRPr lang="en-CA"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US" dirty="0"/>
          </a:p>
        </p:txBody>
      </p:sp>
      <p:sp>
        <p:nvSpPr>
          <p:cNvPr id="4" name="Date Placeholder 3">
            <a:extLst>
              <a:ext uri="{FF2B5EF4-FFF2-40B4-BE49-F238E27FC236}">
                <a16:creationId xmlns:a16="http://schemas.microsoft.com/office/drawing/2014/main" id="{0F6C6BEA-3677-4949-83BF-E7DBB65EE19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C63CD724-3938-E649-84FC-885B3742094C}"/>
              </a:ext>
            </a:extLst>
          </p:cNvPr>
          <p:cNvSpPr>
            <a:spLocks noGrp="1"/>
          </p:cNvSpPr>
          <p:nvPr>
            <p:ph type="ftr" sz="quarter" idx="11"/>
          </p:nvPr>
        </p:nvSpPr>
        <p:spPr/>
        <p:txBody>
          <a:bodyPr/>
          <a:lstStyle/>
          <a:p>
            <a:pPr algn="r"/>
            <a:r>
              <a:rPr lang="en-US" dirty="0"/>
              <a:t>Presenter: Scott A. Campbell</a:t>
            </a:r>
          </a:p>
        </p:txBody>
      </p:sp>
      <p:sp>
        <p:nvSpPr>
          <p:cNvPr id="6" name="Slide Number Placeholder 5">
            <a:extLst>
              <a:ext uri="{FF2B5EF4-FFF2-40B4-BE49-F238E27FC236}">
                <a16:creationId xmlns:a16="http://schemas.microsoft.com/office/drawing/2014/main" id="{90C005D1-BB00-764F-A2F4-6CF73ACCFB79}"/>
              </a:ext>
            </a:extLst>
          </p:cNvPr>
          <p:cNvSpPr>
            <a:spLocks noGrp="1"/>
          </p:cNvSpPr>
          <p:nvPr>
            <p:ph type="sldNum" sz="quarter" idx="12"/>
          </p:nvPr>
        </p:nvSpPr>
        <p:spPr/>
        <p:txBody>
          <a:bodyPr/>
          <a:lstStyle/>
          <a:p>
            <a:fld id="{F3476FE5-2A74-9E46-9BAB-711D495194BB}" type="slidenum">
              <a:rPr lang="en-US" smtClean="0"/>
              <a:pPr/>
              <a:t>9</a:t>
            </a:fld>
            <a:endParaRPr lang="en-US" dirty="0"/>
          </a:p>
        </p:txBody>
      </p:sp>
      <p:sp>
        <p:nvSpPr>
          <p:cNvPr id="2" name="Title 1">
            <a:extLst>
              <a:ext uri="{FF2B5EF4-FFF2-40B4-BE49-F238E27FC236}">
                <a16:creationId xmlns:a16="http://schemas.microsoft.com/office/drawing/2014/main" id="{7E7A95CD-078C-E447-BC0F-F2E1AB719D61}"/>
              </a:ext>
            </a:extLst>
          </p:cNvPr>
          <p:cNvSpPr>
            <a:spLocks noGrp="1"/>
          </p:cNvSpPr>
          <p:nvPr>
            <p:ph type="title"/>
          </p:nvPr>
        </p:nvSpPr>
        <p:spPr/>
        <p:txBody>
          <a:bodyPr/>
          <a:lstStyle/>
          <a:p>
            <a:r>
              <a:rPr lang="en-US" dirty="0">
                <a:latin typeface="+mn-lt"/>
              </a:rPr>
              <a:t>Data Sharing &amp; Analysis</a:t>
            </a:r>
            <a:endParaRPr lang="en-US" dirty="0"/>
          </a:p>
        </p:txBody>
      </p:sp>
    </p:spTree>
    <p:extLst>
      <p:ext uri="{BB962C8B-B14F-4D97-AF65-F5344CB8AC3E}">
        <p14:creationId xmlns:p14="http://schemas.microsoft.com/office/powerpoint/2010/main" val="2568406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1286</Words>
  <Application>Microsoft Macintosh PowerPoint</Application>
  <PresentationFormat>Widescreen</PresentationFormat>
  <Paragraphs>133</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Symbol</vt:lpstr>
      <vt:lpstr>Office Theme</vt:lpstr>
      <vt:lpstr>September STEM Symposium</vt:lpstr>
      <vt:lpstr>Learning Objectives:</vt:lpstr>
      <vt:lpstr>Data Sharing &amp; Analysis</vt:lpstr>
      <vt:lpstr>Data Sharing &amp; Analysis</vt:lpstr>
      <vt:lpstr>Data Sharing &amp; Analysis</vt:lpstr>
      <vt:lpstr>Data Sharing &amp; Analysis</vt:lpstr>
      <vt:lpstr>PowerPoint Presentation</vt:lpstr>
      <vt:lpstr>Data Sharing &amp; Analysis</vt:lpstr>
      <vt:lpstr>Data Sharing &amp; Analysis</vt:lpstr>
      <vt:lpstr>Data Sharing &amp;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Campbell</dc:creator>
  <cp:lastModifiedBy>Scott Campbell</cp:lastModifiedBy>
  <cp:revision>6</cp:revision>
  <dcterms:created xsi:type="dcterms:W3CDTF">2021-06-10T00:34:57Z</dcterms:created>
  <dcterms:modified xsi:type="dcterms:W3CDTF">2023-09-10T01:33:48Z</dcterms:modified>
</cp:coreProperties>
</file>