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229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18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slides/slide24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69.xml" ContentType="application/vnd.openxmlformats-officedocument.presentationml.slide+xml"/>
  <Override PartName="/ppt/slides/slide221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s/slide24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s/slide55.xml" ContentType="application/vnd.openxmlformats-officedocument.presentationml.slide+xml"/>
  <Override PartName="/ppt/slides/slide237.xml" ContentType="application/vnd.openxmlformats-officedocument.presentationml.slide+xml"/>
  <Override PartName="/ppt/theme/theme2.xml" ContentType="application/vnd.openxmlformats-officedocument.them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26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ppt/slides/slide2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slides/slide240.xml" ContentType="application/vnd.openxmlformats-officedocument.presentationml.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slides/slide191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s/slide238.xml" ContentType="application/vnd.openxmlformats-officedocument.presentationml.slide+xml"/>
  <Override PartName="/ppt/slides/slide24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s/slide209.xml" ContentType="application/vnd.openxmlformats-officedocument.presentationml.slide+xml"/>
  <Override PartName="/ppt/slides/slide2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s/slide216.xml" ContentType="application/vnd.openxmlformats-officedocument.presentationml.slide+xml"/>
  <Override PartName="/ppt/slides/slide234.xml" ContentType="application/vnd.openxmlformats-officedocument.presentationml.slide+xml"/>
  <Override PartName="/ppt/slides/slide245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23.xml" ContentType="application/vnd.openxmlformats-officedocument.presentationml.slide+xml"/>
  <Override PartName="/ppt/slides/slide241.xml" ContentType="application/vnd.openxmlformats-officedocument.presentationml.slide+xml"/>
  <Override PartName="/ppt/slides/slide252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s/slide2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239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s/slide228.xml" ContentType="application/vnd.openxmlformats-officedocument.presentationml.slide+xml"/>
  <Override PartName="/ppt/slides/slide24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slides/slide235.xml" ContentType="application/vnd.openxmlformats-officedocument.presentationml.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slides/slide242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231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220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s/slide236.xml" ContentType="application/vnd.openxmlformats-officedocument.presentationml.slide+xml"/>
  <Override PartName="/ppt/slides/slide2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250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s/slide24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51.xml" ContentType="application/vnd.openxmlformats-officedocument.presentationml.slide+xml"/>
  <Override PartName="/ppt/slides/slide233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  <Override PartName="/ppt/slides/slide148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466" r:id="rId212"/>
    <p:sldId id="467" r:id="rId213"/>
    <p:sldId id="468" r:id="rId214"/>
    <p:sldId id="469" r:id="rId215"/>
    <p:sldId id="470" r:id="rId216"/>
    <p:sldId id="471" r:id="rId217"/>
    <p:sldId id="472" r:id="rId218"/>
    <p:sldId id="473" r:id="rId219"/>
    <p:sldId id="474" r:id="rId220"/>
    <p:sldId id="475" r:id="rId221"/>
    <p:sldId id="476" r:id="rId222"/>
    <p:sldId id="477" r:id="rId223"/>
    <p:sldId id="478" r:id="rId224"/>
    <p:sldId id="479" r:id="rId225"/>
    <p:sldId id="480" r:id="rId226"/>
    <p:sldId id="481" r:id="rId227"/>
    <p:sldId id="482" r:id="rId228"/>
    <p:sldId id="483" r:id="rId229"/>
    <p:sldId id="484" r:id="rId230"/>
    <p:sldId id="485" r:id="rId231"/>
    <p:sldId id="486" r:id="rId232"/>
    <p:sldId id="487" r:id="rId233"/>
    <p:sldId id="488" r:id="rId234"/>
    <p:sldId id="489" r:id="rId235"/>
    <p:sldId id="490" r:id="rId236"/>
    <p:sldId id="491" r:id="rId237"/>
    <p:sldId id="492" r:id="rId238"/>
    <p:sldId id="493" r:id="rId239"/>
    <p:sldId id="494" r:id="rId240"/>
    <p:sldId id="495" r:id="rId241"/>
    <p:sldId id="496" r:id="rId242"/>
    <p:sldId id="497" r:id="rId243"/>
    <p:sldId id="498" r:id="rId244"/>
    <p:sldId id="499" r:id="rId245"/>
    <p:sldId id="500" r:id="rId246"/>
    <p:sldId id="501" r:id="rId247"/>
    <p:sldId id="502" r:id="rId248"/>
    <p:sldId id="503" r:id="rId249"/>
    <p:sldId id="504" r:id="rId250"/>
    <p:sldId id="505" r:id="rId251"/>
    <p:sldId id="506" r:id="rId252"/>
    <p:sldId id="507" r:id="rId25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22" y="-9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tableStyles" Target="tableStyle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38" Type="http://schemas.openxmlformats.org/officeDocument/2006/relationships/slide" Target="slides/slide237.xml"/><Relationship Id="rId254" Type="http://schemas.openxmlformats.org/officeDocument/2006/relationships/notesMaster" Target="notesMasters/notesMaster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presProps" Target="presProps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viewProps" Target="viewProp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theme" Target="theme/theme1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body" idx="14"/>
          </p:nvPr>
        </p:nvSpPr>
        <p:spPr>
          <a:xfrm>
            <a:off x="1270000" y="3467100"/>
            <a:ext cx="10464800" cy="22860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TOEFL Dictionary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Words 751 - 1000</a:t>
            </a: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#759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protect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/prəˈtekt/</a:t>
            </a:r>
          </a:p>
        </p:txBody>
      </p:sp>
    </p:spTree>
  </p:cSld>
  <p:clrMapOvr>
    <a:masterClrMapping/>
  </p:clrMapOvr>
  <p:transition spd="med" advClick="0" advTm="20000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#849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rose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/rəʊz/</a:t>
            </a:r>
          </a:p>
        </p:txBody>
      </p:sp>
    </p:spTree>
  </p:cSld>
  <p:clrMapOvr>
    <a:masterClrMapping/>
  </p:clrMapOvr>
  <p:transition spd="med" advClick="0" advTm="20000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#850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continue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/kənˈtɪnjuː/</a:t>
            </a:r>
          </a:p>
        </p:txBody>
      </p:sp>
    </p:spTree>
  </p:cSld>
  <p:clrMapOvr>
    <a:masterClrMapping/>
  </p:clrMapOvr>
  <p:transition spd="med" advClick="0" advTm="20000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#851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block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/blɒk/</a:t>
            </a:r>
          </a:p>
        </p:txBody>
      </p:sp>
    </p:spTree>
  </p:cSld>
  <p:clrMapOvr>
    <a:masterClrMapping/>
  </p:clrMapOvr>
  <p:transition spd="med" advClick="0" advTm="20000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#852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chart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/tʃɑːt/</a:t>
            </a:r>
          </a:p>
        </p:txBody>
      </p:sp>
    </p:spTree>
  </p:cSld>
  <p:clrMapOvr>
    <a:masterClrMapping/>
  </p:clrMapOvr>
  <p:transition spd="med" advClick="0" advTm="20000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#853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hat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/hæt/</a:t>
            </a:r>
          </a:p>
        </p:txBody>
      </p:sp>
    </p:spTree>
  </p:cSld>
  <p:clrMapOvr>
    <a:masterClrMapping/>
  </p:clrMapOvr>
  <p:transition spd="med" advClick="0" advTm="20000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#854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/sel/</a:t>
            </a:r>
          </a:p>
        </p:txBody>
      </p:sp>
    </p:spTree>
  </p:cSld>
  <p:clrMapOvr>
    <a:masterClrMapping/>
  </p:clrMapOvr>
  <p:transition spd="med" advClick="0" advTm="20000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#855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success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/səkˈses/</a:t>
            </a:r>
          </a:p>
        </p:txBody>
      </p:sp>
    </p:spTree>
  </p:cSld>
  <p:clrMapOvr>
    <a:masterClrMapping/>
  </p:clrMapOvr>
  <p:transition spd="med" advClick="0" advTm="20000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#856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company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/ˈkʌmpənɪ/</a:t>
            </a:r>
          </a:p>
        </p:txBody>
      </p:sp>
    </p:spTree>
  </p:cSld>
  <p:clrMapOvr>
    <a:masterClrMapping/>
  </p:clrMapOvr>
  <p:transition spd="med" advClick="0" advTm="20000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#857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subtract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/səbˈtrækt/</a:t>
            </a:r>
          </a:p>
        </p:txBody>
      </p:sp>
    </p:spTree>
  </p:cSld>
  <p:clrMapOvr>
    <a:masterClrMapping/>
  </p:clrMapOvr>
  <p:transition spd="med" advClick="0" advTm="20000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#858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event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/ɪˈvent/</a:t>
            </a:r>
          </a:p>
        </p:txBody>
      </p:sp>
    </p:spTree>
  </p:cSld>
  <p:clrMapOvr>
    <a:masterClrMapping/>
  </p:clrMapOvr>
  <p:transition spd="med" advClick="0" advTm="2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#760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noon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/nuːn/</a:t>
            </a:r>
          </a:p>
        </p:txBody>
      </p:sp>
    </p:spTree>
  </p:cSld>
  <p:clrMapOvr>
    <a:masterClrMapping/>
  </p:clrMapOvr>
  <p:transition spd="med" advClick="0" advTm="20000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#859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particular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/pəˈtɪkjʊlə/</a:t>
            </a:r>
          </a:p>
        </p:txBody>
      </p:sp>
    </p:spTree>
  </p:cSld>
  <p:clrMapOvr>
    <a:masterClrMapping/>
  </p:clrMapOvr>
  <p:transition spd="med" advClick="0" advTm="20000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#860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deal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/diːl/</a:t>
            </a:r>
          </a:p>
        </p:txBody>
      </p:sp>
    </p:spTree>
  </p:cSld>
  <p:clrMapOvr>
    <a:masterClrMapping/>
  </p:clrMapOvr>
  <p:transition spd="med" advClick="0" advTm="20000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#861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swim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/swɪm/</a:t>
            </a:r>
          </a:p>
        </p:txBody>
      </p:sp>
    </p:spTree>
  </p:cSld>
  <p:clrMapOvr>
    <a:masterClrMapping/>
  </p:clrMapOvr>
  <p:transition spd="med" advClick="0" advTm="20000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#862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term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/tɜːm/</a:t>
            </a:r>
          </a:p>
        </p:txBody>
      </p:sp>
    </p:spTree>
  </p:cSld>
  <p:clrMapOvr>
    <a:masterClrMapping/>
  </p:clrMapOvr>
  <p:transition spd="med" advClick="0" advTm="20000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#863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opposite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/ˈɒpəzɪt/</a:t>
            </a:r>
          </a:p>
        </p:txBody>
      </p:sp>
    </p:spTree>
  </p:cSld>
  <p:clrMapOvr>
    <a:masterClrMapping/>
  </p:clrMapOvr>
  <p:transition spd="med" advClick="0" advTm="20000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#864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wife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/waɪf/</a:t>
            </a:r>
          </a:p>
        </p:txBody>
      </p:sp>
    </p:spTree>
  </p:cSld>
  <p:clrMapOvr>
    <a:masterClrMapping/>
  </p:clrMapOvr>
  <p:transition spd="med" advClick="0" advTm="20000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#865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shoe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/ʃuː/</a:t>
            </a:r>
          </a:p>
        </p:txBody>
      </p:sp>
    </p:spTree>
  </p:cSld>
  <p:clrMapOvr>
    <a:masterClrMapping/>
  </p:clrMapOvr>
  <p:transition spd="med" advClick="0" advTm="20000"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#866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shoulder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/ˈʃəʊldə/</a:t>
            </a:r>
          </a:p>
        </p:txBody>
      </p:sp>
    </p:spTree>
  </p:cSld>
  <p:clrMapOvr>
    <a:masterClrMapping/>
  </p:clrMapOvr>
  <p:transition spd="med" advClick="0" advTm="20000"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#867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spread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/spred/</a:t>
            </a:r>
          </a:p>
        </p:txBody>
      </p:sp>
    </p:spTree>
  </p:cSld>
  <p:clrMapOvr>
    <a:masterClrMapping/>
  </p:clrMapOvr>
  <p:transition spd="med" advClick="0" advTm="20000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#868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arrange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/əˈreɪndʒ/</a:t>
            </a:r>
          </a:p>
        </p:txBody>
      </p:sp>
    </p:spTree>
  </p:cSld>
  <p:clrMapOvr>
    <a:masterClrMapping/>
  </p:clrMapOvr>
  <p:transition spd="med" advClick="0" advTm="2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#761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whose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/huːz/</a:t>
            </a:r>
          </a:p>
        </p:txBody>
      </p:sp>
    </p:spTree>
  </p:cSld>
  <p:clrMapOvr>
    <a:masterClrMapping/>
  </p:clrMapOvr>
  <p:transition spd="med" advClick="0" advTm="20000"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#869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camp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/kæmp/</a:t>
            </a:r>
          </a:p>
        </p:txBody>
      </p:sp>
    </p:spTree>
  </p:cSld>
  <p:clrMapOvr>
    <a:masterClrMapping/>
  </p:clrMapOvr>
  <p:transition spd="med" advClick="0" advTm="20000"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#870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invent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/ɪnˈvent/</a:t>
            </a:r>
          </a:p>
        </p:txBody>
      </p:sp>
    </p:spTree>
  </p:cSld>
  <p:clrMapOvr>
    <a:masterClrMapping/>
  </p:clrMapOvr>
  <p:transition spd="med" advClick="0" advTm="20000"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#871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cotton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/ˈkɒtn/</a:t>
            </a:r>
          </a:p>
        </p:txBody>
      </p:sp>
    </p:spTree>
  </p:cSld>
  <p:clrMapOvr>
    <a:masterClrMapping/>
  </p:clrMapOvr>
  <p:transition spd="med" advClick="0" advTm="20000"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#872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born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/bɔːn/</a:t>
            </a:r>
          </a:p>
        </p:txBody>
      </p:sp>
    </p:spTree>
  </p:cSld>
  <p:clrMapOvr>
    <a:masterClrMapping/>
  </p:clrMapOvr>
  <p:transition spd="med" advClick="0" advTm="20000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#873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determine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/dɪˈtɜːmɪn/</a:t>
            </a:r>
          </a:p>
        </p:txBody>
      </p:sp>
    </p:spTree>
  </p:cSld>
  <p:clrMapOvr>
    <a:masterClrMapping/>
  </p:clrMapOvr>
  <p:transition spd="med" advClick="0" advTm="20000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#874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quart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/kwɔːrt/</a:t>
            </a:r>
          </a:p>
        </p:txBody>
      </p:sp>
    </p:spTree>
  </p:cSld>
  <p:clrMapOvr>
    <a:masterClrMapping/>
  </p:clrMapOvr>
  <p:transition spd="med" advClick="0" advTm="20000"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#875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nine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/naɪn/</a:t>
            </a:r>
          </a:p>
        </p:txBody>
      </p:sp>
    </p:spTree>
  </p:cSld>
  <p:clrMapOvr>
    <a:masterClrMapping/>
  </p:clrMapOvr>
  <p:transition spd="med" advClick="0" advTm="20000"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#876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truck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/trʌk/</a:t>
            </a:r>
          </a:p>
        </p:txBody>
      </p:sp>
    </p:spTree>
  </p:cSld>
  <p:clrMapOvr>
    <a:masterClrMapping/>
  </p:clrMapOvr>
  <p:transition spd="med" advClick="0" advTm="20000"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#877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noise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/nɔɪz/</a:t>
            </a:r>
          </a:p>
        </p:txBody>
      </p:sp>
    </p:spTree>
  </p:cSld>
  <p:clrMapOvr>
    <a:masterClrMapping/>
  </p:clrMapOvr>
  <p:transition spd="med" advClick="0" advTm="20000"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#878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level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/ˈlevl/</a:t>
            </a:r>
          </a:p>
        </p:txBody>
      </p:sp>
    </p:spTree>
  </p:cSld>
  <p:clrMapOvr>
    <a:masterClrMapping/>
  </p:clrMapOvr>
  <p:transition spd="med" advClick="0" advTm="2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#762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locate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/ləʊˈkeɪt/</a:t>
            </a:r>
          </a:p>
        </p:txBody>
      </p:sp>
    </p:spTree>
  </p:cSld>
  <p:clrMapOvr>
    <a:masterClrMapping/>
  </p:clrMapOvr>
  <p:transition spd="med" advClick="0" advTm="20000"/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#879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chance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/tʃɑːns/</a:t>
            </a:r>
          </a:p>
        </p:txBody>
      </p:sp>
    </p:spTree>
  </p:cSld>
  <p:clrMapOvr>
    <a:masterClrMapping/>
  </p:clrMapOvr>
  <p:transition spd="med" advClick="0" advTm="20000"/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#880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gather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/ˈɡæðə/</a:t>
            </a:r>
          </a:p>
        </p:txBody>
      </p:sp>
    </p:spTree>
  </p:cSld>
  <p:clrMapOvr>
    <a:masterClrMapping/>
  </p:clrMapOvr>
  <p:transition spd="med" advClick="0" advTm="20000"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#881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shop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/ʃɒp/</a:t>
            </a:r>
          </a:p>
        </p:txBody>
      </p:sp>
    </p:spTree>
  </p:cSld>
  <p:clrMapOvr>
    <a:masterClrMapping/>
  </p:clrMapOvr>
  <p:transition spd="med" advClick="0" advTm="20000"/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#882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stretch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/stretʃ/</a:t>
            </a:r>
          </a:p>
        </p:txBody>
      </p:sp>
    </p:spTree>
  </p:cSld>
  <p:clrMapOvr>
    <a:masterClrMapping/>
  </p:clrMapOvr>
  <p:transition spd="med" advClick="0" advTm="20000"/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#883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throw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/θrəʊ/</a:t>
            </a:r>
          </a:p>
        </p:txBody>
      </p:sp>
    </p:spTree>
  </p:cSld>
  <p:clrMapOvr>
    <a:masterClrMapping/>
  </p:clrMapOvr>
  <p:transition spd="med" advClick="0" advTm="20000"/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#884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shine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/ʃaɪn/</a:t>
            </a:r>
          </a:p>
        </p:txBody>
      </p:sp>
    </p:spTree>
  </p:cSld>
  <p:clrMapOvr>
    <a:masterClrMapping/>
  </p:clrMapOvr>
  <p:transition spd="med" advClick="0" advTm="20000"/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#885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property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/ˈprɒpətɪ/</a:t>
            </a:r>
          </a:p>
        </p:txBody>
      </p:sp>
    </p:spTree>
  </p:cSld>
  <p:clrMapOvr>
    <a:masterClrMapping/>
  </p:clrMapOvr>
  <p:transition spd="med" advClick="0" advTm="20000"/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#886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column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/ˈkɒləm/</a:t>
            </a:r>
          </a:p>
        </p:txBody>
      </p:sp>
    </p:spTree>
  </p:cSld>
  <p:clrMapOvr>
    <a:masterClrMapping/>
  </p:clrMapOvr>
  <p:transition spd="med" advClick="0" advTm="20000"/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#887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molecule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/ˈmɒlɪkjuːl/</a:t>
            </a:r>
          </a:p>
        </p:txBody>
      </p:sp>
    </p:spTree>
  </p:cSld>
  <p:clrMapOvr>
    <a:masterClrMapping/>
  </p:clrMapOvr>
  <p:transition spd="med" advClick="0" advTm="20000"/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#888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select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/sɪˈlekt/</a:t>
            </a:r>
          </a:p>
        </p:txBody>
      </p:sp>
    </p:spTree>
  </p:cSld>
  <p:clrMapOvr>
    <a:masterClrMapping/>
  </p:clrMapOvr>
  <p:transition spd="med" advClick="0" advTm="2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#763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ring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/rɪŋ/</a:t>
            </a:r>
          </a:p>
        </p:txBody>
      </p:sp>
    </p:spTree>
  </p:cSld>
  <p:clrMapOvr>
    <a:masterClrMapping/>
  </p:clrMapOvr>
  <p:transition spd="med" advClick="0" advTm="20000"/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#889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wrong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/rɒŋ/</a:t>
            </a:r>
          </a:p>
        </p:txBody>
      </p:sp>
    </p:spTree>
  </p:cSld>
  <p:clrMapOvr>
    <a:masterClrMapping/>
  </p:clrMapOvr>
  <p:transition spd="med" advClick="0" advTm="20000"/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#890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gray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/ɡreɪ/</a:t>
            </a:r>
          </a:p>
        </p:txBody>
      </p:sp>
    </p:spTree>
  </p:cSld>
  <p:clrMapOvr>
    <a:masterClrMapping/>
  </p:clrMapOvr>
  <p:transition spd="med" advClick="0" advTm="20000"/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#891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repeat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/rɪˈpiːt/</a:t>
            </a:r>
          </a:p>
        </p:txBody>
      </p:sp>
    </p:spTree>
  </p:cSld>
  <p:clrMapOvr>
    <a:masterClrMapping/>
  </p:clrMapOvr>
  <p:transition spd="med" advClick="0" advTm="20000"/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#892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require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/rɪˈkwaɪə/</a:t>
            </a:r>
          </a:p>
        </p:txBody>
      </p:sp>
    </p:spTree>
  </p:cSld>
  <p:clrMapOvr>
    <a:masterClrMapping/>
  </p:clrMapOvr>
  <p:transition spd="med" advClick="0" advTm="20000"/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#893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board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/bɔːd/</a:t>
            </a:r>
          </a:p>
        </p:txBody>
      </p:sp>
    </p:spTree>
  </p:cSld>
  <p:clrMapOvr>
    <a:masterClrMapping/>
  </p:clrMapOvr>
  <p:transition spd="med" advClick="0" advTm="20000"/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#894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prepare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/prɪˈpeə/</a:t>
            </a:r>
          </a:p>
        </p:txBody>
      </p:sp>
    </p:spTree>
  </p:cSld>
  <p:clrMapOvr>
    <a:masterClrMapping/>
  </p:clrMapOvr>
  <p:transition spd="med" advClick="0" advTm="20000"/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#895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salt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/sɔːlt/</a:t>
            </a:r>
          </a:p>
        </p:txBody>
      </p:sp>
    </p:spTree>
  </p:cSld>
  <p:clrMapOvr>
    <a:masterClrMapping/>
  </p:clrMapOvr>
  <p:transition spd="med" advClick="0" advTm="20000"/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#896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nose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/nəʊz/</a:t>
            </a:r>
          </a:p>
        </p:txBody>
      </p:sp>
    </p:spTree>
  </p:cSld>
  <p:clrMapOvr>
    <a:masterClrMapping/>
  </p:clrMapOvr>
  <p:transition spd="med" advClick="0" advTm="20000"/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#897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plural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/ˈplʊərəl/</a:t>
            </a:r>
          </a:p>
        </p:txBody>
      </p:sp>
    </p:spTree>
  </p:cSld>
  <p:clrMapOvr>
    <a:masterClrMapping/>
  </p:clrMapOvr>
  <p:transition spd="med" advClick="0" advTm="20000"/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#898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anger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/ˈæŋɡə/</a:t>
            </a:r>
          </a:p>
        </p:txBody>
      </p:sp>
    </p:spTree>
  </p:cSld>
  <p:clrMapOvr>
    <a:masterClrMapping/>
  </p:clrMapOvr>
  <p:transition spd="med" advClick="0" advTm="2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#764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character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/ˈkærɪktə/</a:t>
            </a:r>
          </a:p>
        </p:txBody>
      </p:sp>
    </p:spTree>
  </p:cSld>
  <p:clrMapOvr>
    <a:masterClrMapping/>
  </p:clrMapOvr>
  <p:transition spd="med" advClick="0" advTm="20000"/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#899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claim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/kleɪm/</a:t>
            </a:r>
          </a:p>
        </p:txBody>
      </p:sp>
    </p:spTree>
  </p:cSld>
  <p:clrMapOvr>
    <a:masterClrMapping/>
  </p:clrMapOvr>
  <p:transition spd="med" advClick="0" advTm="20000"/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#900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continent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/ˈkɒntɪnənt/</a:t>
            </a:r>
          </a:p>
        </p:txBody>
      </p:sp>
    </p:spTree>
  </p:cSld>
  <p:clrMapOvr>
    <a:masterClrMapping/>
  </p:clrMapOvr>
  <p:transition spd="med" advClick="0" advTm="20000"/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#901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oxygen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/ˈɒksɪdʒən/</a:t>
            </a:r>
          </a:p>
        </p:txBody>
      </p:sp>
    </p:spTree>
  </p:cSld>
  <p:clrMapOvr>
    <a:masterClrMapping/>
  </p:clrMapOvr>
  <p:transition spd="med" advClick="0" advTm="20000"/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#902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sugar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/ˈʃʊɡə/</a:t>
            </a:r>
          </a:p>
        </p:txBody>
      </p:sp>
    </p:spTree>
  </p:cSld>
  <p:clrMapOvr>
    <a:masterClrMapping/>
  </p:clrMapOvr>
  <p:transition spd="med" advClick="0" advTm="20000"/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#903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death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/deθ/</a:t>
            </a:r>
          </a:p>
        </p:txBody>
      </p:sp>
    </p:spTree>
  </p:cSld>
  <p:clrMapOvr>
    <a:masterClrMapping/>
  </p:clrMapOvr>
  <p:transition spd="med" advClick="0" advTm="20000"/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#904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pretty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/ˈprɪtɪ/</a:t>
            </a:r>
          </a:p>
        </p:txBody>
      </p:sp>
    </p:spTree>
  </p:cSld>
  <p:clrMapOvr>
    <a:masterClrMapping/>
  </p:clrMapOvr>
  <p:transition spd="med" advClick="0" advTm="20000"/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#905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skill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/skɪl/</a:t>
            </a:r>
          </a:p>
        </p:txBody>
      </p:sp>
    </p:spTree>
  </p:cSld>
  <p:clrMapOvr>
    <a:masterClrMapping/>
  </p:clrMapOvr>
  <p:transition spd="med" advClick="0" advTm="20000"/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#906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women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/ˈwɪmɪn/</a:t>
            </a:r>
          </a:p>
        </p:txBody>
      </p:sp>
    </p:spTree>
  </p:cSld>
  <p:clrMapOvr>
    <a:masterClrMapping/>
  </p:clrMapOvr>
  <p:transition spd="med" advClick="0" advTm="20000"/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#907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season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/ˈsiːzn/</a:t>
            </a:r>
          </a:p>
        </p:txBody>
      </p:sp>
    </p:spTree>
  </p:cSld>
  <p:clrMapOvr>
    <a:masterClrMapping/>
  </p:clrMapOvr>
  <p:transition spd="med" advClick="0" advTm="20000"/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#908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solution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/səˈluːʃən/</a:t>
            </a:r>
          </a:p>
        </p:txBody>
      </p:sp>
    </p:spTree>
  </p:cSld>
  <p:clrMapOvr>
    <a:masterClrMapping/>
  </p:clrMapOvr>
  <p:transition spd="med" advClick="0" advTm="2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#765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insect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/ˈɪnsekt/</a:t>
            </a:r>
          </a:p>
        </p:txBody>
      </p:sp>
    </p:spTree>
  </p:cSld>
  <p:clrMapOvr>
    <a:masterClrMapping/>
  </p:clrMapOvr>
  <p:transition spd="med" advClick="0" advTm="20000"/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#909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magnet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/ˈmæɡnɪt/</a:t>
            </a:r>
          </a:p>
        </p:txBody>
      </p:sp>
    </p:spTree>
  </p:cSld>
  <p:clrMapOvr>
    <a:masterClrMapping/>
  </p:clrMapOvr>
  <p:transition spd="med" advClick="0" advTm="20000"/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#910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silver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/ˈsɪlvə/</a:t>
            </a:r>
          </a:p>
        </p:txBody>
      </p:sp>
    </p:spTree>
  </p:cSld>
  <p:clrMapOvr>
    <a:masterClrMapping/>
  </p:clrMapOvr>
  <p:transition spd="med" advClick="0" advTm="20000"/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#911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thank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/θæŋk/</a:t>
            </a:r>
          </a:p>
        </p:txBody>
      </p:sp>
    </p:spTree>
  </p:cSld>
  <p:clrMapOvr>
    <a:masterClrMapping/>
  </p:clrMapOvr>
  <p:transition spd="med" advClick="0" advTm="20000"/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#912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branch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/brɑːntʃ/</a:t>
            </a:r>
          </a:p>
        </p:txBody>
      </p:sp>
    </p:spTree>
  </p:cSld>
  <p:clrMapOvr>
    <a:masterClrMapping/>
  </p:clrMapOvr>
  <p:transition spd="med" advClick="0" advTm="20000"/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#913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match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/mætʃ/</a:t>
            </a:r>
          </a:p>
        </p:txBody>
      </p:sp>
    </p:spTree>
  </p:cSld>
  <p:clrMapOvr>
    <a:masterClrMapping/>
  </p:clrMapOvr>
  <p:transition spd="med" advClick="0" advTm="20000"/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#914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suffix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/ˈsʌfɪks/</a:t>
            </a:r>
          </a:p>
        </p:txBody>
      </p:sp>
    </p:spTree>
  </p:cSld>
  <p:clrMapOvr>
    <a:masterClrMapping/>
  </p:clrMapOvr>
  <p:transition spd="med" advClick="0" advTm="20000"/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#915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especial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/ɪsˈpeʃəl/</a:t>
            </a:r>
          </a:p>
        </p:txBody>
      </p:sp>
    </p:spTree>
  </p:cSld>
  <p:clrMapOvr>
    <a:masterClrMapping/>
  </p:clrMapOvr>
  <p:transition spd="med" advClick="0" advTm="20000"/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#916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fig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/fɪɡ/</a:t>
            </a:r>
          </a:p>
        </p:txBody>
      </p:sp>
    </p:spTree>
  </p:cSld>
  <p:clrMapOvr>
    <a:masterClrMapping/>
  </p:clrMapOvr>
  <p:transition spd="med" advClick="0" advTm="20000"/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#917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afraid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/əˈfreɪd/</a:t>
            </a:r>
          </a:p>
        </p:txBody>
      </p:sp>
    </p:spTree>
  </p:cSld>
  <p:clrMapOvr>
    <a:masterClrMapping/>
  </p:clrMapOvr>
  <p:transition spd="med" advClick="0" advTm="20000"/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#918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huge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/hjuːdʒ/</a:t>
            </a:r>
          </a:p>
        </p:txBody>
      </p:sp>
    </p:spTree>
  </p:cSld>
  <p:clrMapOvr>
    <a:masterClrMapping/>
  </p:clrMapOvr>
  <p:transition spd="med" advClick="0"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#766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caught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/kɔːt/</a:t>
            </a:r>
          </a:p>
        </p:txBody>
      </p:sp>
    </p:spTree>
  </p:cSld>
  <p:clrMapOvr>
    <a:masterClrMapping/>
  </p:clrMapOvr>
  <p:transition spd="med" advClick="0" advTm="20000"/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#919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sister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/ˈsɪstə/</a:t>
            </a:r>
          </a:p>
        </p:txBody>
      </p:sp>
    </p:spTree>
  </p:cSld>
  <p:clrMapOvr>
    <a:masterClrMapping/>
  </p:clrMapOvr>
  <p:transition spd="med" advClick="0" advTm="20000"/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#920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steel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/stiːl/</a:t>
            </a:r>
          </a:p>
        </p:txBody>
      </p:sp>
    </p:spTree>
  </p:cSld>
  <p:clrMapOvr>
    <a:masterClrMapping/>
  </p:clrMapOvr>
  <p:transition spd="med" advClick="0" advTm="20000"/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#921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discuss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/dɪsˈkʌs/</a:t>
            </a:r>
          </a:p>
        </p:txBody>
      </p:sp>
    </p:spTree>
  </p:cSld>
  <p:clrMapOvr>
    <a:masterClrMapping/>
  </p:clrMapOvr>
  <p:transition spd="med" advClick="0" advTm="20000"/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#922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forward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/ˈfɔːwəd/</a:t>
            </a:r>
          </a:p>
        </p:txBody>
      </p:sp>
    </p:spTree>
  </p:cSld>
  <p:clrMapOvr>
    <a:masterClrMapping/>
  </p:clrMapOvr>
  <p:transition spd="med" advClick="0" advTm="20000"/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#923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similar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/ˈsɪmɪlə/</a:t>
            </a:r>
          </a:p>
        </p:txBody>
      </p:sp>
    </p:spTree>
  </p:cSld>
  <p:clrMapOvr>
    <a:masterClrMapping/>
  </p:clrMapOvr>
  <p:transition spd="med" advClick="0" advTm="20000"/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#924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guide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/ɡaɪd/</a:t>
            </a:r>
          </a:p>
        </p:txBody>
      </p:sp>
    </p:spTree>
  </p:cSld>
  <p:clrMapOvr>
    <a:masterClrMapping/>
  </p:clrMapOvr>
  <p:transition spd="med" advClick="0" advTm="20000"/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#925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experience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/ɪksˈpɪərɪəns/</a:t>
            </a:r>
          </a:p>
        </p:txBody>
      </p:sp>
    </p:spTree>
  </p:cSld>
  <p:clrMapOvr>
    <a:masterClrMapping/>
  </p:clrMapOvr>
  <p:transition spd="med" advClick="0" advTm="20000"/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#926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score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/skɔː/</a:t>
            </a:r>
          </a:p>
        </p:txBody>
      </p:sp>
    </p:spTree>
  </p:cSld>
  <p:clrMapOvr>
    <a:masterClrMapping/>
  </p:clrMapOvr>
  <p:transition spd="med" advClick="0" advTm="20000"/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#927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apple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/ˈæpl/</a:t>
            </a:r>
          </a:p>
        </p:txBody>
      </p:sp>
    </p:spTree>
  </p:cSld>
  <p:clrMapOvr>
    <a:masterClrMapping/>
  </p:clrMapOvr>
  <p:transition spd="med" advClick="0" advTm="20000"/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#928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bought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/bɔːt/</a:t>
            </a:r>
          </a:p>
        </p:txBody>
      </p:sp>
    </p:spTree>
  </p:cSld>
  <p:clrMapOvr>
    <a:masterClrMapping/>
  </p:clrMapOvr>
  <p:transition spd="med" advClick="0" advTm="2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#767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period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/ˈpɪərɪəd/</a:t>
            </a:r>
          </a:p>
        </p:txBody>
      </p:sp>
    </p:spTree>
  </p:cSld>
  <p:clrMapOvr>
    <a:masterClrMapping/>
  </p:clrMapOvr>
  <p:transition spd="med" advClick="0" advTm="20000"/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#929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led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/led/</a:t>
            </a:r>
          </a:p>
        </p:txBody>
      </p:sp>
    </p:spTree>
  </p:cSld>
  <p:clrMapOvr>
    <a:masterClrMapping/>
  </p:clrMapOvr>
  <p:transition spd="med" advClick="0" advTm="20000"/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#930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pitch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/pɪtʃ/</a:t>
            </a:r>
          </a:p>
        </p:txBody>
      </p:sp>
    </p:spTree>
  </p:cSld>
  <p:clrMapOvr>
    <a:masterClrMapping/>
  </p:clrMapOvr>
  <p:transition spd="med" advClick="0" advTm="20000"/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#931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coat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/kəʊt/</a:t>
            </a:r>
          </a:p>
        </p:txBody>
      </p:sp>
    </p:spTree>
  </p:cSld>
  <p:clrMapOvr>
    <a:masterClrMapping/>
  </p:clrMapOvr>
  <p:transition spd="med" advClick="0" advTm="20000"/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#932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mass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/mæs/</a:t>
            </a:r>
          </a:p>
        </p:txBody>
      </p:sp>
    </p:spTree>
  </p:cSld>
  <p:clrMapOvr>
    <a:masterClrMapping/>
  </p:clrMapOvr>
  <p:transition spd="med" advClick="0" advTm="20000"/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#933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card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/kɑːd/</a:t>
            </a:r>
          </a:p>
        </p:txBody>
      </p:sp>
    </p:spTree>
  </p:cSld>
  <p:clrMapOvr>
    <a:masterClrMapping/>
  </p:clrMapOvr>
  <p:transition spd="med" advClick="0" advTm="20000"/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#934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band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/bænd/</a:t>
            </a:r>
          </a:p>
        </p:txBody>
      </p:sp>
    </p:spTree>
  </p:cSld>
  <p:clrMapOvr>
    <a:masterClrMapping/>
  </p:clrMapOvr>
  <p:transition spd="med" advClick="0" advTm="20000"/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#935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rope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/rəʊp/</a:t>
            </a:r>
          </a:p>
        </p:txBody>
      </p:sp>
    </p:spTree>
  </p:cSld>
  <p:clrMapOvr>
    <a:masterClrMapping/>
  </p:clrMapOvr>
  <p:transition spd="med" advClick="0" advTm="20000"/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#936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slip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/slɪp/</a:t>
            </a:r>
          </a:p>
        </p:txBody>
      </p:sp>
    </p:spTree>
  </p:cSld>
  <p:clrMapOvr>
    <a:masterClrMapping/>
  </p:clrMapOvr>
  <p:transition spd="med" advClick="0" advTm="20000"/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#937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win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/wɪn/</a:t>
            </a:r>
          </a:p>
        </p:txBody>
      </p:sp>
    </p:spTree>
  </p:cSld>
  <p:clrMapOvr>
    <a:masterClrMapping/>
  </p:clrMapOvr>
  <p:transition spd="med" advClick="0" advTm="20000"/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#938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dream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/driːm/</a:t>
            </a:r>
          </a:p>
        </p:txBody>
      </p:sp>
    </p:spTree>
  </p:cSld>
  <p:clrMapOvr>
    <a:masterClrMapping/>
  </p:clrMapOvr>
  <p:transition spd="med" advClick="0" advTm="2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#768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indicate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/ˈɪndɪkeɪt/</a:t>
            </a:r>
          </a:p>
        </p:txBody>
      </p:sp>
    </p:spTree>
  </p:cSld>
  <p:clrMapOvr>
    <a:masterClrMapping/>
  </p:clrMapOvr>
  <p:transition spd="med" advClick="0" advTm="20000"/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#939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evening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/ˈiːvnɪŋ/</a:t>
            </a:r>
          </a:p>
        </p:txBody>
      </p:sp>
    </p:spTree>
  </p:cSld>
  <p:clrMapOvr>
    <a:masterClrMapping/>
  </p:clrMapOvr>
  <p:transition spd="med" advClick="0" advTm="20000"/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#940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condition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/kənˈdɪʃən/</a:t>
            </a:r>
          </a:p>
        </p:txBody>
      </p:sp>
    </p:spTree>
  </p:cSld>
  <p:clrMapOvr>
    <a:masterClrMapping/>
  </p:clrMapOvr>
  <p:transition spd="med" advClick="0" advTm="20000"/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#941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feed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/fiːd/</a:t>
            </a:r>
          </a:p>
        </p:txBody>
      </p:sp>
    </p:spTree>
  </p:cSld>
  <p:clrMapOvr>
    <a:masterClrMapping/>
  </p:clrMapOvr>
  <p:transition spd="med" advClick="0" advTm="20000"/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#942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tool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/tuːl/</a:t>
            </a:r>
          </a:p>
        </p:txBody>
      </p:sp>
    </p:spTree>
  </p:cSld>
  <p:clrMapOvr>
    <a:masterClrMapping/>
  </p:clrMapOvr>
  <p:transition spd="med" advClick="0" advTm="20000"/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#943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total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/ˈtəʊtl/</a:t>
            </a:r>
          </a:p>
        </p:txBody>
      </p:sp>
    </p:spTree>
  </p:cSld>
  <p:clrMapOvr>
    <a:masterClrMapping/>
  </p:clrMapOvr>
  <p:transition spd="med" advClick="0" advTm="20000"/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#944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basic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/ˈbeɪsɪk/</a:t>
            </a:r>
          </a:p>
        </p:txBody>
      </p:sp>
    </p:spTree>
  </p:cSld>
  <p:clrMapOvr>
    <a:masterClrMapping/>
  </p:clrMapOvr>
  <p:transition spd="med" advClick="0" advTm="20000"/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#945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smell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/smel/</a:t>
            </a:r>
          </a:p>
        </p:txBody>
      </p:sp>
    </p:spTree>
  </p:cSld>
  <p:clrMapOvr>
    <a:masterClrMapping/>
  </p:clrMapOvr>
  <p:transition spd="med" advClick="0" advTm="20000"/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#946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valley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/ˈvælɪ/</a:t>
            </a:r>
          </a:p>
        </p:txBody>
      </p:sp>
    </p:spTree>
  </p:cSld>
  <p:clrMapOvr>
    <a:masterClrMapping/>
  </p:clrMapOvr>
  <p:transition spd="med" advClick="0" advTm="20000"/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#947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nor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/nɔː/</a:t>
            </a:r>
          </a:p>
        </p:txBody>
      </p:sp>
    </p:spTree>
  </p:cSld>
  <p:clrMapOvr>
    <a:masterClrMapping/>
  </p:clrMapOvr>
  <p:transition spd="med" advClick="0" advTm="20000"/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#948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double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/ˈdʌbl/</a:t>
            </a:r>
          </a:p>
        </p:txBody>
      </p:sp>
    </p:spTree>
  </p:cSld>
  <p:clrMapOvr>
    <a:masterClrMapping/>
  </p:clrMapOvr>
  <p:transition spd="med" advClick="0" advTm="2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#751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gentle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/ˈdʒentl/</a:t>
            </a: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#769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radio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/ˈreɪdɪəʊ/</a:t>
            </a:r>
          </a:p>
        </p:txBody>
      </p:sp>
    </p:spTree>
  </p:cSld>
  <p:clrMapOvr>
    <a:masterClrMapping/>
  </p:clrMapOvr>
  <p:transition spd="med" advClick="0" advTm="20000"/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#949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seat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/siːt/</a:t>
            </a:r>
          </a:p>
        </p:txBody>
      </p:sp>
    </p:spTree>
  </p:cSld>
  <p:clrMapOvr>
    <a:masterClrMapping/>
  </p:clrMapOvr>
  <p:transition spd="med" advClick="0" advTm="20000"/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#950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arrive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/əˈraɪv/</a:t>
            </a:r>
          </a:p>
        </p:txBody>
      </p:sp>
    </p:spTree>
  </p:cSld>
  <p:clrMapOvr>
    <a:masterClrMapping/>
  </p:clrMapOvr>
  <p:transition spd="med" advClick="0" advTm="20000"/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#951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master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/ˈmɑːstə/</a:t>
            </a:r>
          </a:p>
        </p:txBody>
      </p:sp>
    </p:spTree>
  </p:cSld>
  <p:clrMapOvr>
    <a:masterClrMapping/>
  </p:clrMapOvr>
  <p:transition spd="med" advClick="0" advTm="20000"/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#952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track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/træk/</a:t>
            </a:r>
          </a:p>
        </p:txBody>
      </p:sp>
    </p:spTree>
  </p:cSld>
  <p:clrMapOvr>
    <a:masterClrMapping/>
  </p:clrMapOvr>
  <p:transition spd="med" advClick="0" advTm="20000"/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#953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parent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/ˈpeərənt/</a:t>
            </a:r>
          </a:p>
        </p:txBody>
      </p:sp>
    </p:spTree>
  </p:cSld>
  <p:clrMapOvr>
    <a:masterClrMapping/>
  </p:clrMapOvr>
  <p:transition spd="med" advClick="0" advTm="20000"/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#954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shore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/ʃɔː/</a:t>
            </a:r>
          </a:p>
        </p:txBody>
      </p:sp>
    </p:spTree>
  </p:cSld>
  <p:clrMapOvr>
    <a:masterClrMapping/>
  </p:clrMapOvr>
  <p:transition spd="med" advClick="0" advTm="20000"/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#955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division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/dɪˈvɪʒən/</a:t>
            </a:r>
          </a:p>
        </p:txBody>
      </p:sp>
    </p:spTree>
  </p:cSld>
  <p:clrMapOvr>
    <a:masterClrMapping/>
  </p:clrMapOvr>
  <p:transition spd="med" advClick="0" advTm="20000"/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#956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sheet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/ʃiːt/</a:t>
            </a:r>
          </a:p>
        </p:txBody>
      </p:sp>
    </p:spTree>
  </p:cSld>
  <p:clrMapOvr>
    <a:masterClrMapping/>
  </p:clrMapOvr>
  <p:transition spd="med" advClick="0" advTm="20000"/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#957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sheet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/ʃiːt/</a:t>
            </a:r>
          </a:p>
        </p:txBody>
      </p:sp>
    </p:spTree>
  </p:cSld>
  <p:clrMapOvr>
    <a:masterClrMapping/>
  </p:clrMapOvr>
  <p:transition spd="med" advClick="0" advTm="20000"/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#958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favor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/ˈfeɪvə/</a:t>
            </a:r>
          </a:p>
        </p:txBody>
      </p:sp>
    </p:spTree>
  </p:cSld>
  <p:clrMapOvr>
    <a:masterClrMapping/>
  </p:clrMapOvr>
  <p:transition spd="med" advClick="0" advTm="2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#770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spoke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/spəʊk/</a:t>
            </a:r>
          </a:p>
        </p:txBody>
      </p:sp>
    </p:spTree>
  </p:cSld>
  <p:clrMapOvr>
    <a:masterClrMapping/>
  </p:clrMapOvr>
  <p:transition spd="med" advClick="0" advTm="20000"/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#959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connect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/kəˈnekt/</a:t>
            </a:r>
          </a:p>
        </p:txBody>
      </p:sp>
    </p:spTree>
  </p:cSld>
  <p:clrMapOvr>
    <a:masterClrMapping/>
  </p:clrMapOvr>
  <p:transition spd="med" advClick="0" advTm="20000"/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#960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post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/pəʊst/</a:t>
            </a:r>
          </a:p>
        </p:txBody>
      </p:sp>
    </p:spTree>
  </p:cSld>
  <p:clrMapOvr>
    <a:masterClrMapping/>
  </p:clrMapOvr>
  <p:transition spd="med" advClick="0" advTm="20000"/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#961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spend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/spend/</a:t>
            </a:r>
          </a:p>
        </p:txBody>
      </p:sp>
    </p:spTree>
  </p:cSld>
  <p:clrMapOvr>
    <a:masterClrMapping/>
  </p:clrMapOvr>
  <p:transition spd="med" advClick="0" advTm="20000"/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#962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chord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/kɔːd/</a:t>
            </a:r>
          </a:p>
        </p:txBody>
      </p:sp>
    </p:spTree>
  </p:cSld>
  <p:clrMapOvr>
    <a:masterClrMapping/>
  </p:clrMapOvr>
  <p:transition spd="med" advClick="0" advTm="20000"/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#963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fat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/fæt/</a:t>
            </a:r>
          </a:p>
        </p:txBody>
      </p:sp>
    </p:spTree>
  </p:cSld>
  <p:clrMapOvr>
    <a:masterClrMapping/>
  </p:clrMapOvr>
  <p:transition spd="med" advClick="0" advTm="20000"/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#964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glad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/ɡlæd/</a:t>
            </a:r>
          </a:p>
        </p:txBody>
      </p:sp>
    </p:spTree>
  </p:cSld>
  <p:clrMapOvr>
    <a:masterClrMapping/>
  </p:clrMapOvr>
  <p:transition spd="med" advClick="0" advTm="20000"/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#965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original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/əˈrɪdʒənl/</a:t>
            </a:r>
          </a:p>
        </p:txBody>
      </p:sp>
    </p:spTree>
  </p:cSld>
  <p:clrMapOvr>
    <a:masterClrMapping/>
  </p:clrMapOvr>
  <p:transition spd="med" advClick="0" advTm="20000"/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#966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share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/ʃeə/</a:t>
            </a:r>
          </a:p>
        </p:txBody>
      </p:sp>
    </p:spTree>
  </p:cSld>
  <p:clrMapOvr>
    <a:masterClrMapping/>
  </p:clrMapOvr>
  <p:transition spd="med" advClick="0" advTm="20000"/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#967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station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/ˈsteɪʃən/</a:t>
            </a:r>
          </a:p>
        </p:txBody>
      </p:sp>
    </p:spTree>
  </p:cSld>
  <p:clrMapOvr>
    <a:masterClrMapping/>
  </p:clrMapOvr>
  <p:transition spd="med" advClick="0" advTm="20000"/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#968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dad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/dæd/</a:t>
            </a:r>
          </a:p>
        </p:txBody>
      </p:sp>
    </p:spTree>
  </p:cSld>
  <p:clrMapOvr>
    <a:masterClrMapping/>
  </p:clrMapOvr>
  <p:transition spd="med" advClick="0" advTm="2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#771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atom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/ˈætəm/</a:t>
            </a:r>
          </a:p>
        </p:txBody>
      </p:sp>
    </p:spTree>
  </p:cSld>
  <p:clrMapOvr>
    <a:masterClrMapping/>
  </p:clrMapOvr>
  <p:transition spd="med" advClick="0" advTm="20000"/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#969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bread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/bred/</a:t>
            </a:r>
          </a:p>
        </p:txBody>
      </p:sp>
    </p:spTree>
  </p:cSld>
  <p:clrMapOvr>
    <a:masterClrMapping/>
  </p:clrMapOvr>
  <p:transition spd="med" advClick="0" advTm="20000"/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#970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charge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/tʃɑːdʒ/</a:t>
            </a:r>
          </a:p>
        </p:txBody>
      </p:sp>
    </p:spTree>
  </p:cSld>
  <p:clrMapOvr>
    <a:masterClrMapping/>
  </p:clrMapOvr>
  <p:transition spd="med" advClick="0" advTm="20000"/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#971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proper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/ˈprɒpə/</a:t>
            </a:r>
          </a:p>
        </p:txBody>
      </p:sp>
    </p:spTree>
  </p:cSld>
  <p:clrMapOvr>
    <a:masterClrMapping/>
  </p:clrMapOvr>
  <p:transition spd="med" advClick="0" advTm="20000"/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#972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/bɑː/</a:t>
            </a:r>
          </a:p>
        </p:txBody>
      </p:sp>
    </p:spTree>
  </p:cSld>
  <p:clrMapOvr>
    <a:masterClrMapping/>
  </p:clrMapOvr>
  <p:transition spd="med" advClick="0" advTm="20000"/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#973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offer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/ˈɒfə/</a:t>
            </a:r>
          </a:p>
        </p:txBody>
      </p:sp>
    </p:spTree>
  </p:cSld>
  <p:clrMapOvr>
    <a:masterClrMapping/>
  </p:clrMapOvr>
  <p:transition spd="med" advClick="0" advTm="20000"/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#974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segment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/ˈseɡmənt/</a:t>
            </a:r>
          </a:p>
        </p:txBody>
      </p:sp>
    </p:spTree>
  </p:cSld>
  <p:clrMapOvr>
    <a:masterClrMapping/>
  </p:clrMapOvr>
  <p:transition spd="med" advClick="0" advTm="20000"/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#975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slave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/sleɪv/</a:t>
            </a:r>
          </a:p>
        </p:txBody>
      </p:sp>
    </p:spTree>
  </p:cSld>
  <p:clrMapOvr>
    <a:masterClrMapping/>
  </p:clrMapOvr>
  <p:transition spd="med" advClick="0" advTm="20000"/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#976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duck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/dʌk/</a:t>
            </a:r>
          </a:p>
        </p:txBody>
      </p:sp>
    </p:spTree>
  </p:cSld>
  <p:clrMapOvr>
    <a:masterClrMapping/>
  </p:clrMapOvr>
  <p:transition spd="med" advClick="0" advTm="20000"/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#977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instant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/ˈɪnstənt/</a:t>
            </a:r>
          </a:p>
        </p:txBody>
      </p:sp>
    </p:spTree>
  </p:cSld>
  <p:clrMapOvr>
    <a:masterClrMapping/>
  </p:clrMapOvr>
  <p:transition spd="med" advClick="0" advTm="20000"/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#978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market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/ˈmɑːkɪt/</a:t>
            </a:r>
          </a:p>
        </p:txBody>
      </p:sp>
    </p:spTree>
  </p:cSld>
  <p:clrMapOvr>
    <a:masterClrMapping/>
  </p:clrMapOvr>
  <p:transition spd="med" advClick="0" advTm="20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#772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human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/ˈhjuːmən/</a:t>
            </a:r>
          </a:p>
        </p:txBody>
      </p:sp>
    </p:spTree>
  </p:cSld>
  <p:clrMapOvr>
    <a:masterClrMapping/>
  </p:clrMapOvr>
  <p:transition spd="med" advClick="0" advTm="20000"/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#979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degree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/dɪˈɡriː/</a:t>
            </a:r>
          </a:p>
        </p:txBody>
      </p:sp>
    </p:spTree>
  </p:cSld>
  <p:clrMapOvr>
    <a:masterClrMapping/>
  </p:clrMapOvr>
  <p:transition spd="med" advClick="0" advTm="20000"/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#980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populate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/ˈpɒpjʊleɪt/</a:t>
            </a:r>
          </a:p>
        </p:txBody>
      </p:sp>
    </p:spTree>
  </p:cSld>
  <p:clrMapOvr>
    <a:masterClrMapping/>
  </p:clrMapOvr>
  <p:transition spd="med" advClick="0" advTm="20000"/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#981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chick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/tʃɪk/</a:t>
            </a:r>
          </a:p>
        </p:txBody>
      </p:sp>
    </p:spTree>
  </p:cSld>
  <p:clrMapOvr>
    <a:masterClrMapping/>
  </p:clrMapOvr>
  <p:transition spd="med" advClick="0" advTm="20000"/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#982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dear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/dɪə/</a:t>
            </a:r>
          </a:p>
        </p:txBody>
      </p:sp>
    </p:spTree>
  </p:cSld>
  <p:clrMapOvr>
    <a:masterClrMapping/>
  </p:clrMapOvr>
  <p:transition spd="med" advClick="0" advTm="20000"/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#983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enemy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/ˈenɪmɪ/</a:t>
            </a:r>
          </a:p>
        </p:txBody>
      </p:sp>
    </p:spTree>
  </p:cSld>
  <p:clrMapOvr>
    <a:masterClrMapping/>
  </p:clrMapOvr>
  <p:transition spd="med" advClick="0" advTm="20000"/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#984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reply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/rɪˈplaɪ/</a:t>
            </a:r>
          </a:p>
        </p:txBody>
      </p:sp>
    </p:spTree>
  </p:cSld>
  <p:clrMapOvr>
    <a:masterClrMapping/>
  </p:clrMapOvr>
  <p:transition spd="med" advClick="0" advTm="20000"/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#985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drink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/drɪŋk/</a:t>
            </a:r>
          </a:p>
        </p:txBody>
      </p:sp>
    </p:spTree>
  </p:cSld>
  <p:clrMapOvr>
    <a:masterClrMapping/>
  </p:clrMapOvr>
  <p:transition spd="med" advClick="0" advTm="20000"/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#986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occur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/əˈkɜː/</a:t>
            </a:r>
          </a:p>
        </p:txBody>
      </p:sp>
    </p:spTree>
  </p:cSld>
  <p:clrMapOvr>
    <a:masterClrMapping/>
  </p:clrMapOvr>
  <p:transition spd="med" advClick="0" advTm="20000"/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#986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occur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/əˈkɜː/</a:t>
            </a:r>
          </a:p>
        </p:txBody>
      </p:sp>
    </p:spTree>
  </p:cSld>
  <p:clrMapOvr>
    <a:masterClrMapping/>
  </p:clrMapOvr>
  <p:transition spd="med" advClick="0" advTm="20000"/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#987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support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/səˈpɔːt/</a:t>
            </a:r>
          </a:p>
        </p:txBody>
      </p:sp>
    </p:spTree>
  </p:cSld>
  <p:clrMapOvr>
    <a:masterClrMapping/>
  </p:clrMapOvr>
  <p:transition spd="med" advClick="0" advTm="20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#773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history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/ˈhɪstərɪ/</a:t>
            </a:r>
          </a:p>
        </p:txBody>
      </p:sp>
    </p:spTree>
  </p:cSld>
  <p:clrMapOvr>
    <a:masterClrMapping/>
  </p:clrMapOvr>
  <p:transition spd="med" advClick="0" advTm="20000"/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#988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speech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/spiːtʃ/</a:t>
            </a:r>
          </a:p>
        </p:txBody>
      </p:sp>
    </p:spTree>
  </p:cSld>
  <p:clrMapOvr>
    <a:masterClrMapping/>
  </p:clrMapOvr>
  <p:transition spd="med" advClick="0" advTm="20000"/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#989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nature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/ˈneɪtʃə/</a:t>
            </a:r>
          </a:p>
        </p:txBody>
      </p:sp>
    </p:spTree>
  </p:cSld>
  <p:clrMapOvr>
    <a:masterClrMapping/>
  </p:clrMapOvr>
  <p:transition spd="med" advClick="0" advTm="20000"/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#990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range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/reɪndʒ/</a:t>
            </a:r>
          </a:p>
        </p:txBody>
      </p:sp>
    </p:spTree>
  </p:cSld>
  <p:clrMapOvr>
    <a:masterClrMapping/>
  </p:clrMapOvr>
  <p:transition spd="med" advClick="0" advTm="20000"/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#991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steam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/stiːm/</a:t>
            </a:r>
          </a:p>
        </p:txBody>
      </p:sp>
    </p:spTree>
  </p:cSld>
  <p:clrMapOvr>
    <a:masterClrMapping/>
  </p:clrMapOvr>
  <p:transition spd="med" advClick="0" advTm="20000"/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#992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motion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/ˈməʊʃən/</a:t>
            </a:r>
          </a:p>
        </p:txBody>
      </p:sp>
    </p:spTree>
  </p:cSld>
  <p:clrMapOvr>
    <a:masterClrMapping/>
  </p:clrMapOvr>
  <p:transition spd="med" advClick="0" advTm="20000"/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#993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path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/pɑːθ/</a:t>
            </a:r>
          </a:p>
        </p:txBody>
      </p:sp>
    </p:spTree>
  </p:cSld>
  <p:clrMapOvr>
    <a:masterClrMapping/>
  </p:clrMapOvr>
  <p:transition spd="med" advClick="0" advTm="20000"/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#994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liquid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/ˈlɪkwɪd/</a:t>
            </a:r>
          </a:p>
        </p:txBody>
      </p:sp>
    </p:spTree>
  </p:cSld>
  <p:clrMapOvr>
    <a:masterClrMapping/>
  </p:clrMapOvr>
  <p:transition spd="med" advClick="0" advTm="20000"/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#995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log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/lɒɡ/</a:t>
            </a:r>
          </a:p>
        </p:txBody>
      </p:sp>
    </p:spTree>
  </p:cSld>
  <p:clrMapOvr>
    <a:masterClrMapping/>
  </p:clrMapOvr>
  <p:transition spd="med" advClick="0" advTm="20000"/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#996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meant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/ment/</a:t>
            </a:r>
          </a:p>
        </p:txBody>
      </p:sp>
    </p:spTree>
  </p:cSld>
  <p:clrMapOvr>
    <a:masterClrMapping/>
  </p:clrMapOvr>
  <p:transition spd="med" advClick="0" advTm="20000"/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#997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quotient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/ˈkwəʊʃənt/</a:t>
            </a:r>
          </a:p>
        </p:txBody>
      </p:sp>
    </p:spTree>
  </p:cSld>
  <p:clrMapOvr>
    <a:masterClrMapping/>
  </p:clrMapOvr>
  <p:transition spd="med" advClick="0" advTm="20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#774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effect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/ɪˈfekt/</a:t>
            </a:r>
          </a:p>
        </p:txBody>
      </p:sp>
    </p:spTree>
  </p:cSld>
  <p:clrMapOvr>
    <a:masterClrMapping/>
  </p:clrMapOvr>
  <p:transition spd="med" advClick="0" advTm="20000"/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Shape 6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#998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teeth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/tiːθ/</a:t>
            </a:r>
          </a:p>
        </p:txBody>
      </p:sp>
    </p:spTree>
  </p:cSld>
  <p:clrMapOvr>
    <a:masterClrMapping/>
  </p:clrMapOvr>
  <p:transition spd="med" advClick="0" advTm="20000"/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#999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shell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/ʃel/</a:t>
            </a:r>
          </a:p>
        </p:txBody>
      </p:sp>
    </p:spTree>
  </p:cSld>
  <p:clrMapOvr>
    <a:masterClrMapping/>
  </p:clrMapOvr>
  <p:transition spd="med" advClick="0" advTm="20000"/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Shape 6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#1000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neck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/nek/</a:t>
            </a:r>
          </a:p>
        </p:txBody>
      </p:sp>
    </p:spTree>
  </p:cSld>
  <p:clrMapOvr>
    <a:masterClrMapping/>
  </p:clrMapOvr>
  <p:transition spd="med" advClick="0" advTm="20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#775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electric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/ɪˈlektrɪk/</a:t>
            </a:r>
          </a:p>
        </p:txBody>
      </p:sp>
    </p:spTree>
  </p:cSld>
  <p:clrMapOvr>
    <a:masterClrMapping/>
  </p:clrMapOvr>
  <p:transition spd="med" advClick="0" advTm="20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#776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expect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/ɪksˈpekt/</a:t>
            </a:r>
          </a:p>
        </p:txBody>
      </p:sp>
    </p:spTree>
  </p:cSld>
  <p:clrMapOvr>
    <a:masterClrMapping/>
  </p:clrMapOvr>
  <p:transition spd="med" advClick="0" advTm="20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#777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crop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/krɒp/</a:t>
            </a:r>
          </a:p>
        </p:txBody>
      </p:sp>
    </p:spTree>
  </p:cSld>
  <p:clrMapOvr>
    <a:masterClrMapping/>
  </p:clrMapOvr>
  <p:transition spd="med" advClick="0" advTm="20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#778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modern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/ˈmɒdən/</a:t>
            </a:r>
          </a:p>
        </p:txBody>
      </p:sp>
    </p:spTree>
  </p:cSld>
  <p:clrMapOvr>
    <a:masterClrMapping/>
  </p:clrMapOvr>
  <p:transition spd="med" advClick="0"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#752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woman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/ˈwʊmən/</a:t>
            </a: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#779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element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/ˈelɪmənt/</a:t>
            </a:r>
          </a:p>
        </p:txBody>
      </p:sp>
    </p:spTree>
  </p:cSld>
  <p:clrMapOvr>
    <a:masterClrMapping/>
  </p:clrMapOvr>
  <p:transition spd="med" advClick="0" advTm="20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#780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hit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/hɪt/</a:t>
            </a:r>
          </a:p>
        </p:txBody>
      </p:sp>
    </p:spTree>
  </p:cSld>
  <p:clrMapOvr>
    <a:masterClrMapping/>
  </p:clrMapOvr>
  <p:transition spd="med" advClick="0" advTm="20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#781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student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/ˈstjuːdənt/</a:t>
            </a:r>
          </a:p>
        </p:txBody>
      </p:sp>
    </p:spTree>
  </p:cSld>
  <p:clrMapOvr>
    <a:masterClrMapping/>
  </p:clrMapOvr>
  <p:transition spd="med" advClick="0" advTm="20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#782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corner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/ˈkɔːnə/</a:t>
            </a:r>
          </a:p>
        </p:txBody>
      </p:sp>
    </p:spTree>
  </p:cSld>
  <p:clrMapOvr>
    <a:masterClrMapping/>
  </p:clrMapOvr>
  <p:transition spd="med" advClick="0" advTm="20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#783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party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/ˈpɑːtɪ/</a:t>
            </a:r>
          </a:p>
        </p:txBody>
      </p:sp>
    </p:spTree>
  </p:cSld>
  <p:clrMapOvr>
    <a:masterClrMapping/>
  </p:clrMapOvr>
  <p:transition spd="med" advClick="0" advTm="20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#784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supply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/səˈplaɪ/</a:t>
            </a:r>
          </a:p>
        </p:txBody>
      </p:sp>
    </p:spTree>
  </p:cSld>
  <p:clrMapOvr>
    <a:masterClrMapping/>
  </p:clrMapOvr>
  <p:transition spd="med" advClick="0" advTm="20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#785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bone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/bəʊn/</a:t>
            </a:r>
          </a:p>
        </p:txBody>
      </p:sp>
    </p:spTree>
  </p:cSld>
  <p:clrMapOvr>
    <a:masterClrMapping/>
  </p:clrMapOvr>
  <p:transition spd="med" advClick="0" advTm="20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#786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rail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/reɪl/</a:t>
            </a:r>
          </a:p>
        </p:txBody>
      </p:sp>
    </p:spTree>
  </p:cSld>
  <p:clrMapOvr>
    <a:masterClrMapping/>
  </p:clrMapOvr>
  <p:transition spd="med" advClick="0" advTm="20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#787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imagine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/ɪˈmædʒɪn/</a:t>
            </a:r>
          </a:p>
        </p:txBody>
      </p:sp>
    </p:spTree>
  </p:cSld>
  <p:clrMapOvr>
    <a:masterClrMapping/>
  </p:clrMapOvr>
  <p:transition spd="med" advClick="0" advTm="20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#788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provide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/prəˈvaɪd/</a:t>
            </a:r>
          </a:p>
        </p:txBody>
      </p:sp>
    </p:spTree>
  </p:cSld>
  <p:clrMapOvr>
    <a:masterClrMapping/>
  </p:clrMapOvr>
  <p:transition spd="med" advClick="0" advTm="2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#753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captain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/ˈkæptɪn/</a:t>
            </a: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#789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agree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/əˈɡriː/</a:t>
            </a:r>
          </a:p>
        </p:txBody>
      </p:sp>
    </p:spTree>
  </p:cSld>
  <p:clrMapOvr>
    <a:masterClrMapping/>
  </p:clrMapOvr>
  <p:transition spd="med" advClick="0" advTm="20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#790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thus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/ðʌs/</a:t>
            </a:r>
          </a:p>
        </p:txBody>
      </p:sp>
    </p:spTree>
  </p:cSld>
  <p:clrMapOvr>
    <a:masterClrMapping/>
  </p:clrMapOvr>
  <p:transition spd="med" advClick="0" advTm="20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#791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capital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/ˈkæpɪtl/</a:t>
            </a:r>
          </a:p>
        </p:txBody>
      </p:sp>
    </p:spTree>
  </p:cSld>
  <p:clrMapOvr>
    <a:masterClrMapping/>
  </p:clrMapOvr>
  <p:transition spd="med" advClick="0" advTm="20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#792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won't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/wəʊnt/</a:t>
            </a:r>
          </a:p>
        </p:txBody>
      </p:sp>
    </p:spTree>
  </p:cSld>
  <p:clrMapOvr>
    <a:masterClrMapping/>
  </p:clrMapOvr>
  <p:transition spd="med" advClick="0" advTm="20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#793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chair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/tʃeə/</a:t>
            </a:r>
          </a:p>
        </p:txBody>
      </p:sp>
    </p:spTree>
  </p:cSld>
  <p:clrMapOvr>
    <a:masterClrMapping/>
  </p:clrMapOvr>
  <p:transition spd="med" advClick="0" advTm="20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#794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danger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/ˈdeɪndʒə/</a:t>
            </a:r>
          </a:p>
        </p:txBody>
      </p:sp>
    </p:spTree>
  </p:cSld>
  <p:clrMapOvr>
    <a:masterClrMapping/>
  </p:clrMapOvr>
  <p:transition spd="med" advClick="0" advTm="20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#795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fruit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/fruːt/</a:t>
            </a:r>
          </a:p>
        </p:txBody>
      </p:sp>
    </p:spTree>
  </p:cSld>
  <p:clrMapOvr>
    <a:masterClrMapping/>
  </p:clrMapOvr>
  <p:transition spd="med" advClick="0" advTm="20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#796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rich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/rɪtʃ/</a:t>
            </a:r>
          </a:p>
        </p:txBody>
      </p:sp>
    </p:spTree>
  </p:cSld>
  <p:clrMapOvr>
    <a:masterClrMapping/>
  </p:clrMapOvr>
  <p:transition spd="med" advClick="0" advTm="20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#797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thick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/θɪk/</a:t>
            </a:r>
          </a:p>
        </p:txBody>
      </p:sp>
    </p:spTree>
  </p:cSld>
  <p:clrMapOvr>
    <a:masterClrMapping/>
  </p:clrMapOvr>
  <p:transition spd="med" advClick="0" advTm="20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#798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soldier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/ˈsəʊldʒə/</a:t>
            </a:r>
          </a:p>
        </p:txBody>
      </p:sp>
    </p:spTree>
  </p:cSld>
  <p:clrMapOvr>
    <a:masterClrMapping/>
  </p:clrMapOvr>
  <p:transition spd="med" advClick="0" advTm="2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#754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practice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/ˈpræktɪs/</a:t>
            </a: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#799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process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/ˈprəʊses/</a:t>
            </a:r>
          </a:p>
        </p:txBody>
      </p:sp>
    </p:spTree>
  </p:cSld>
  <p:clrMapOvr>
    <a:masterClrMapping/>
  </p:clrMapOvr>
  <p:transition spd="med" advClick="0" advTm="2000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#800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operate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/ˈɒpəreɪt/</a:t>
            </a:r>
          </a:p>
        </p:txBody>
      </p:sp>
    </p:spTree>
  </p:cSld>
  <p:clrMapOvr>
    <a:masterClrMapping/>
  </p:clrMapOvr>
  <p:transition spd="med" advClick="0" advTm="2000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#801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guess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/ɡes/</a:t>
            </a:r>
          </a:p>
        </p:txBody>
      </p:sp>
    </p:spTree>
  </p:cSld>
  <p:clrMapOvr>
    <a:masterClrMapping/>
  </p:clrMapOvr>
  <p:transition spd="med" advClick="0" advTm="2000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#802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necessary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/ˈnesɪsərɪ/</a:t>
            </a:r>
          </a:p>
        </p:txBody>
      </p:sp>
    </p:spTree>
  </p:cSld>
  <p:clrMapOvr>
    <a:masterClrMapping/>
  </p:clrMapOvr>
  <p:transition spd="med" advClick="0" advTm="2000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#803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sharp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/ʃɑːp/</a:t>
            </a:r>
          </a:p>
        </p:txBody>
      </p:sp>
    </p:spTree>
  </p:cSld>
  <p:clrMapOvr>
    <a:masterClrMapping/>
  </p:clrMapOvr>
  <p:transition spd="med" advClick="0" advTm="2000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#804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wing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/wɪŋ/</a:t>
            </a:r>
          </a:p>
        </p:txBody>
      </p:sp>
    </p:spTree>
  </p:cSld>
  <p:clrMapOvr>
    <a:masterClrMapping/>
  </p:clrMapOvr>
  <p:transition spd="med" advClick="0" advTm="2000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#805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create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/kriːˈeɪt/</a:t>
            </a:r>
          </a:p>
        </p:txBody>
      </p:sp>
    </p:spTree>
  </p:cSld>
  <p:clrMapOvr>
    <a:masterClrMapping/>
  </p:clrMapOvr>
  <p:transition spd="med" advClick="0" advTm="2000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#806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neighbour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/ˈneɪbə/</a:t>
            </a:r>
          </a:p>
        </p:txBody>
      </p:sp>
    </p:spTree>
  </p:cSld>
  <p:clrMapOvr>
    <a:masterClrMapping/>
  </p:clrMapOvr>
  <p:transition spd="med" advClick="0" advTm="2000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#807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wash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/wɒʃ/</a:t>
            </a:r>
          </a:p>
        </p:txBody>
      </p:sp>
    </p:spTree>
  </p:cSld>
  <p:clrMapOvr>
    <a:masterClrMapping/>
  </p:clrMapOvr>
  <p:transition spd="med" advClick="0" advTm="2000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#808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bat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/bæt/</a:t>
            </a:r>
          </a:p>
        </p:txBody>
      </p:sp>
    </p:spTree>
  </p:cSld>
  <p:clrMapOvr>
    <a:masterClrMapping/>
  </p:clrMapOvr>
  <p:transition spd="med" advClick="0" advTm="2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#755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separate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/ˈseprɪt/</a:t>
            </a:r>
          </a:p>
        </p:txBody>
      </p:sp>
    </p:spTree>
  </p:cSld>
  <p:clrMapOvr>
    <a:masterClrMapping/>
  </p:clrMapOvr>
  <p:transition spd="med" advClick="0" advTm="2000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#809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rather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/ˈrɑːðə/</a:t>
            </a:r>
          </a:p>
        </p:txBody>
      </p:sp>
    </p:spTree>
  </p:cSld>
  <p:clrMapOvr>
    <a:masterClrMapping/>
  </p:clrMapOvr>
  <p:transition spd="med" advClick="0" advTm="2000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#810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crowd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/kraʊd/</a:t>
            </a:r>
          </a:p>
        </p:txBody>
      </p:sp>
    </p:spTree>
  </p:cSld>
  <p:clrMapOvr>
    <a:masterClrMapping/>
  </p:clrMapOvr>
  <p:transition spd="med" advClick="0" advTm="2000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#811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corn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/kɔːn/</a:t>
            </a:r>
          </a:p>
        </p:txBody>
      </p:sp>
    </p:spTree>
  </p:cSld>
  <p:clrMapOvr>
    <a:masterClrMapping/>
  </p:clrMapOvr>
  <p:transition spd="med" advClick="0" advTm="2000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#812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compare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/kəmˈpeə/</a:t>
            </a:r>
          </a:p>
        </p:txBody>
      </p:sp>
    </p:spTree>
  </p:cSld>
  <p:clrMapOvr>
    <a:masterClrMapping/>
  </p:clrMapOvr>
  <p:transition spd="med" advClick="0" advTm="2000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#813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poem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/ˈpəʊɪm/</a:t>
            </a:r>
          </a:p>
        </p:txBody>
      </p:sp>
    </p:spTree>
  </p:cSld>
  <p:clrMapOvr>
    <a:masterClrMapping/>
  </p:clrMapOvr>
  <p:transition spd="med" advClick="0" advTm="2000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#814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string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/strɪŋ/</a:t>
            </a:r>
          </a:p>
        </p:txBody>
      </p:sp>
    </p:spTree>
  </p:cSld>
  <p:clrMapOvr>
    <a:masterClrMapping/>
  </p:clrMapOvr>
  <p:transition spd="med" advClick="0" advTm="2000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#815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bell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/bel/</a:t>
            </a:r>
          </a:p>
        </p:txBody>
      </p:sp>
    </p:spTree>
  </p:cSld>
  <p:clrMapOvr>
    <a:masterClrMapping/>
  </p:clrMapOvr>
  <p:transition spd="med" advClick="0" advTm="2000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#816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depend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/dɪˈpend/</a:t>
            </a:r>
          </a:p>
        </p:txBody>
      </p:sp>
    </p:spTree>
  </p:cSld>
  <p:clrMapOvr>
    <a:masterClrMapping/>
  </p:clrMapOvr>
  <p:transition spd="med" advClick="0" advTm="2000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#817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meat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/miːt/</a:t>
            </a:r>
          </a:p>
        </p:txBody>
      </p:sp>
    </p:spTree>
  </p:cSld>
  <p:clrMapOvr>
    <a:masterClrMapping/>
  </p:clrMapOvr>
  <p:transition spd="med" advClick="0" advTm="2000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#818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rub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/rʌb/</a:t>
            </a:r>
          </a:p>
        </p:txBody>
      </p:sp>
    </p:spTree>
  </p:cSld>
  <p:clrMapOvr>
    <a:masterClrMapping/>
  </p:clrMapOvr>
  <p:transition spd="med" advClick="0" advTm="2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#756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difficult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/ˈdɪfɪkəlt/</a:t>
            </a:r>
          </a:p>
        </p:txBody>
      </p:sp>
    </p:spTree>
  </p:cSld>
  <p:clrMapOvr>
    <a:masterClrMapping/>
  </p:clrMapOvr>
  <p:transition spd="med" advClick="0" advTm="2000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#819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tube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/tjuːb/</a:t>
            </a:r>
          </a:p>
        </p:txBody>
      </p:sp>
    </p:spTree>
  </p:cSld>
  <p:clrMapOvr>
    <a:masterClrMapping/>
  </p:clrMapOvr>
  <p:transition spd="med" advClick="0" advTm="2000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#820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famous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/ˈfeɪməs/</a:t>
            </a:r>
          </a:p>
        </p:txBody>
      </p:sp>
    </p:spTree>
  </p:cSld>
  <p:clrMapOvr>
    <a:masterClrMapping/>
  </p:clrMapOvr>
  <p:transition spd="med" advClick="0" advTm="2000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#821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dollar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/ˈdɒlə/</a:t>
            </a:r>
          </a:p>
        </p:txBody>
      </p:sp>
    </p:spTree>
  </p:cSld>
  <p:clrMapOvr>
    <a:masterClrMapping/>
  </p:clrMapOvr>
  <p:transition spd="med" advClick="0" advTm="2000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#822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stream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/striːm/</a:t>
            </a:r>
          </a:p>
        </p:txBody>
      </p:sp>
    </p:spTree>
  </p:cSld>
  <p:clrMapOvr>
    <a:masterClrMapping/>
  </p:clrMapOvr>
  <p:transition spd="med" advClick="0" advTm="2000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#823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fear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/fɪə/</a:t>
            </a:r>
          </a:p>
        </p:txBody>
      </p:sp>
    </p:spTree>
  </p:cSld>
  <p:clrMapOvr>
    <a:masterClrMapping/>
  </p:clrMapOvr>
  <p:transition spd="med" advClick="0" advTm="2000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#824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sight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/saɪt/</a:t>
            </a:r>
          </a:p>
        </p:txBody>
      </p:sp>
    </p:spTree>
  </p:cSld>
  <p:clrMapOvr>
    <a:masterClrMapping/>
  </p:clrMapOvr>
  <p:transition spd="med" advClick="0" advTm="2000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#825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thin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/θɪn/</a:t>
            </a:r>
          </a:p>
        </p:txBody>
      </p:sp>
    </p:spTree>
  </p:cSld>
  <p:clrMapOvr>
    <a:masterClrMapping/>
  </p:clrMapOvr>
  <p:transition spd="med" advClick="0" advTm="2000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#826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triangle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/ˈtraɪæŋɡl/</a:t>
            </a:r>
          </a:p>
        </p:txBody>
      </p:sp>
    </p:spTree>
  </p:cSld>
  <p:clrMapOvr>
    <a:masterClrMapping/>
  </p:clrMapOvr>
  <p:transition spd="med" advClick="0" advTm="2000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#827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planet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/ˈplænɪt/</a:t>
            </a:r>
          </a:p>
        </p:txBody>
      </p:sp>
    </p:spTree>
  </p:cSld>
  <p:clrMapOvr>
    <a:masterClrMapping/>
  </p:clrMapOvr>
  <p:transition spd="med" advClick="0" advTm="20000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#828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hurry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/ˈhʌrɪ/</a:t>
            </a:r>
          </a:p>
        </p:txBody>
      </p:sp>
    </p:spTree>
  </p:cSld>
  <p:clrMapOvr>
    <a:masterClrMapping/>
  </p:clrMapOvr>
  <p:transition spd="med" advClick="0" advTm="2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#757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doctor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/ˈdɒktə/</a:t>
            </a:r>
          </a:p>
        </p:txBody>
      </p:sp>
    </p:spTree>
  </p:cSld>
  <p:clrMapOvr>
    <a:masterClrMapping/>
  </p:clrMapOvr>
  <p:transition spd="med" advClick="0" advTm="20000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#829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chief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/tʃiːf/</a:t>
            </a:r>
          </a:p>
        </p:txBody>
      </p:sp>
    </p:spTree>
  </p:cSld>
  <p:clrMapOvr>
    <a:masterClrMapping/>
  </p:clrMapOvr>
  <p:transition spd="med" advClick="0" advTm="20000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#830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colony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/ˈkɒlənɪ/</a:t>
            </a:r>
          </a:p>
        </p:txBody>
      </p:sp>
    </p:spTree>
  </p:cSld>
  <p:clrMapOvr>
    <a:masterClrMapping/>
  </p:clrMapOvr>
  <p:transition spd="med" advClick="0" advTm="20000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#831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clock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/klɒk/</a:t>
            </a:r>
          </a:p>
        </p:txBody>
      </p:sp>
    </p:spTree>
  </p:cSld>
  <p:clrMapOvr>
    <a:masterClrMapping/>
  </p:clrMapOvr>
  <p:transition spd="med" advClick="0" advTm="20000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#832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mine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/maɪn/</a:t>
            </a:r>
          </a:p>
        </p:txBody>
      </p:sp>
    </p:spTree>
  </p:cSld>
  <p:clrMapOvr>
    <a:masterClrMapping/>
  </p:clrMapOvr>
  <p:transition spd="med" advClick="0" advTm="20000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#833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tie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/taɪ/</a:t>
            </a:r>
          </a:p>
        </p:txBody>
      </p:sp>
    </p:spTree>
  </p:cSld>
  <p:clrMapOvr>
    <a:masterClrMapping/>
  </p:clrMapOvr>
  <p:transition spd="med" advClick="0" advTm="20000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#834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enter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/ˈentə/</a:t>
            </a:r>
          </a:p>
        </p:txBody>
      </p:sp>
    </p:spTree>
  </p:cSld>
  <p:clrMapOvr>
    <a:masterClrMapping/>
  </p:clrMapOvr>
  <p:transition spd="med" advClick="0" advTm="20000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#835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major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/ˈmeɪdʒə/</a:t>
            </a:r>
          </a:p>
        </p:txBody>
      </p:sp>
    </p:spTree>
  </p:cSld>
  <p:clrMapOvr>
    <a:masterClrMapping/>
  </p:clrMapOvr>
  <p:transition spd="med" advClick="0" advTm="20000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#836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fresh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/freʃ/</a:t>
            </a:r>
          </a:p>
        </p:txBody>
      </p:sp>
    </p:spTree>
  </p:cSld>
  <p:clrMapOvr>
    <a:masterClrMapping/>
  </p:clrMapOvr>
  <p:transition spd="med" advClick="0" advTm="20000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#837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search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/sɜːtʃ/</a:t>
            </a:r>
          </a:p>
        </p:txBody>
      </p:sp>
    </p:spTree>
  </p:cSld>
  <p:clrMapOvr>
    <a:masterClrMapping/>
  </p:clrMapOvr>
  <p:transition spd="med" advClick="0" advTm="20000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#838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send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/send/</a:t>
            </a:r>
          </a:p>
        </p:txBody>
      </p:sp>
    </p:spTree>
  </p:cSld>
  <p:clrMapOvr>
    <a:masterClrMapping/>
  </p:clrMapOvr>
  <p:transition spd="med" advClick="0" advTm="2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#758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please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/pliːz/</a:t>
            </a:r>
          </a:p>
        </p:txBody>
      </p:sp>
    </p:spTree>
  </p:cSld>
  <p:clrMapOvr>
    <a:masterClrMapping/>
  </p:clrMapOvr>
  <p:transition spd="med" advClick="0" advTm="20000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#839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yellow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/ˈjeləʊ/</a:t>
            </a:r>
          </a:p>
        </p:txBody>
      </p:sp>
    </p:spTree>
  </p:cSld>
  <p:clrMapOvr>
    <a:masterClrMapping/>
  </p:clrMapOvr>
  <p:transition spd="med" advClick="0" advTm="20000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#840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gun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/ɡʌn/</a:t>
            </a:r>
          </a:p>
        </p:txBody>
      </p:sp>
    </p:spTree>
  </p:cSld>
  <p:clrMapOvr>
    <a:masterClrMapping/>
  </p:clrMapOvr>
  <p:transition spd="med" advClick="0" advTm="20000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#841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allow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/əˈlaʊ/</a:t>
            </a:r>
          </a:p>
        </p:txBody>
      </p:sp>
    </p:spTree>
  </p:cSld>
  <p:clrMapOvr>
    <a:masterClrMapping/>
  </p:clrMapOvr>
  <p:transition spd="med" advClick="0" advTm="20000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#842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print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/prɪnt/</a:t>
            </a:r>
          </a:p>
        </p:txBody>
      </p:sp>
    </p:spTree>
  </p:cSld>
  <p:clrMapOvr>
    <a:masterClrMapping/>
  </p:clrMapOvr>
  <p:transition spd="med" advClick="0" advTm="20000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#843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dead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/ded/</a:t>
            </a:r>
          </a:p>
        </p:txBody>
      </p:sp>
    </p:spTree>
  </p:cSld>
  <p:clrMapOvr>
    <a:masterClrMapping/>
  </p:clrMapOvr>
  <p:transition spd="med" advClick="0" advTm="20000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#844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spot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/spɒt/</a:t>
            </a:r>
          </a:p>
        </p:txBody>
      </p:sp>
    </p:spTree>
  </p:cSld>
  <p:clrMapOvr>
    <a:masterClrMapping/>
  </p:clrMapOvr>
  <p:transition spd="med" advClick="0" advTm="20000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#845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desert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/ˈdezət/</a:t>
            </a:r>
          </a:p>
        </p:txBody>
      </p:sp>
    </p:spTree>
  </p:cSld>
  <p:clrMapOvr>
    <a:masterClrMapping/>
  </p:clrMapOvr>
  <p:transition spd="med" advClick="0" advTm="20000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#846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suit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/sjuːt/</a:t>
            </a:r>
          </a:p>
        </p:txBody>
      </p:sp>
    </p:spTree>
  </p:cSld>
  <p:clrMapOvr>
    <a:masterClrMapping/>
  </p:clrMapOvr>
  <p:transition spd="med" advClick="0" advTm="20000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#847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current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/ˈkʌrənt/</a:t>
            </a:r>
          </a:p>
        </p:txBody>
      </p:sp>
    </p:spTree>
  </p:cSld>
  <p:clrMapOvr>
    <a:masterClrMapping/>
  </p:clrMapOvr>
  <p:transition spd="med" advClick="0" advTm="20000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#848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lift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/lɪft/</a:t>
            </a:r>
          </a:p>
        </p:txBody>
      </p:sp>
    </p:spTree>
  </p:cSld>
  <p:clrMapOvr>
    <a:masterClrMapping/>
  </p:clrMapOvr>
  <p:transition spd="med" advClick="0" advTm="20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1676</Words>
  <Application>Microsoft Office PowerPoint</Application>
  <PresentationFormat>Custom</PresentationFormat>
  <Paragraphs>755</Paragraphs>
  <Slides>252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252</vt:i4>
      </vt:variant>
    </vt:vector>
  </HeadingPairs>
  <TitlesOfParts>
    <vt:vector size="253" baseType="lpstr">
      <vt:lpstr>White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  <vt:lpstr>Slide 103</vt:lpstr>
      <vt:lpstr>Slide 104</vt:lpstr>
      <vt:lpstr>Slide 105</vt:lpstr>
      <vt:lpstr>Slide 106</vt:lpstr>
      <vt:lpstr>Slide 107</vt:lpstr>
      <vt:lpstr>Slide 108</vt:lpstr>
      <vt:lpstr>Slide 109</vt:lpstr>
      <vt:lpstr>Slide 110</vt:lpstr>
      <vt:lpstr>Slide 111</vt:lpstr>
      <vt:lpstr>Slide 112</vt:lpstr>
      <vt:lpstr>Slide 113</vt:lpstr>
      <vt:lpstr>Slide 114</vt:lpstr>
      <vt:lpstr>Slide 115</vt:lpstr>
      <vt:lpstr>Slide 116</vt:lpstr>
      <vt:lpstr>Slide 117</vt:lpstr>
      <vt:lpstr>Slide 118</vt:lpstr>
      <vt:lpstr>Slide 119</vt:lpstr>
      <vt:lpstr>Slide 120</vt:lpstr>
      <vt:lpstr>Slide 121</vt:lpstr>
      <vt:lpstr>Slide 122</vt:lpstr>
      <vt:lpstr>Slide 123</vt:lpstr>
      <vt:lpstr>Slide 124</vt:lpstr>
      <vt:lpstr>Slide 125</vt:lpstr>
      <vt:lpstr>Slide 126</vt:lpstr>
      <vt:lpstr>Slide 127</vt:lpstr>
      <vt:lpstr>Slide 128</vt:lpstr>
      <vt:lpstr>Slide 129</vt:lpstr>
      <vt:lpstr>Slide 130</vt:lpstr>
      <vt:lpstr>Slide 131</vt:lpstr>
      <vt:lpstr>Slide 132</vt:lpstr>
      <vt:lpstr>Slide 133</vt:lpstr>
      <vt:lpstr>Slide 134</vt:lpstr>
      <vt:lpstr>Slide 135</vt:lpstr>
      <vt:lpstr>Slide 136</vt:lpstr>
      <vt:lpstr>Slide 137</vt:lpstr>
      <vt:lpstr>Slide 138</vt:lpstr>
      <vt:lpstr>Slide 139</vt:lpstr>
      <vt:lpstr>Slide 140</vt:lpstr>
      <vt:lpstr>Slide 141</vt:lpstr>
      <vt:lpstr>Slide 142</vt:lpstr>
      <vt:lpstr>Slide 143</vt:lpstr>
      <vt:lpstr>Slide 144</vt:lpstr>
      <vt:lpstr>Slide 145</vt:lpstr>
      <vt:lpstr>Slide 146</vt:lpstr>
      <vt:lpstr>Slide 147</vt:lpstr>
      <vt:lpstr>Slide 148</vt:lpstr>
      <vt:lpstr>Slide 149</vt:lpstr>
      <vt:lpstr>Slide 150</vt:lpstr>
      <vt:lpstr>Slide 151</vt:lpstr>
      <vt:lpstr>Slide 152</vt:lpstr>
      <vt:lpstr>Slide 153</vt:lpstr>
      <vt:lpstr>Slide 154</vt:lpstr>
      <vt:lpstr>Slide 155</vt:lpstr>
      <vt:lpstr>Slide 156</vt:lpstr>
      <vt:lpstr>Slide 157</vt:lpstr>
      <vt:lpstr>Slide 158</vt:lpstr>
      <vt:lpstr>Slide 159</vt:lpstr>
      <vt:lpstr>Slide 160</vt:lpstr>
      <vt:lpstr>Slide 161</vt:lpstr>
      <vt:lpstr>Slide 162</vt:lpstr>
      <vt:lpstr>Slide 163</vt:lpstr>
      <vt:lpstr>Slide 164</vt:lpstr>
      <vt:lpstr>Slide 165</vt:lpstr>
      <vt:lpstr>Slide 166</vt:lpstr>
      <vt:lpstr>Slide 167</vt:lpstr>
      <vt:lpstr>Slide 168</vt:lpstr>
      <vt:lpstr>Slide 169</vt:lpstr>
      <vt:lpstr>Slide 170</vt:lpstr>
      <vt:lpstr>Slide 171</vt:lpstr>
      <vt:lpstr>Slide 172</vt:lpstr>
      <vt:lpstr>Slide 173</vt:lpstr>
      <vt:lpstr>Slide 174</vt:lpstr>
      <vt:lpstr>Slide 175</vt:lpstr>
      <vt:lpstr>Slide 176</vt:lpstr>
      <vt:lpstr>Slide 177</vt:lpstr>
      <vt:lpstr>Slide 178</vt:lpstr>
      <vt:lpstr>Slide 179</vt:lpstr>
      <vt:lpstr>Slide 180</vt:lpstr>
      <vt:lpstr>Slide 181</vt:lpstr>
      <vt:lpstr>Slide 182</vt:lpstr>
      <vt:lpstr>Slide 183</vt:lpstr>
      <vt:lpstr>Slide 184</vt:lpstr>
      <vt:lpstr>Slide 185</vt:lpstr>
      <vt:lpstr>Slide 186</vt:lpstr>
      <vt:lpstr>Slide 187</vt:lpstr>
      <vt:lpstr>Slide 188</vt:lpstr>
      <vt:lpstr>Slide 189</vt:lpstr>
      <vt:lpstr>Slide 190</vt:lpstr>
      <vt:lpstr>Slide 191</vt:lpstr>
      <vt:lpstr>Slide 192</vt:lpstr>
      <vt:lpstr>Slide 193</vt:lpstr>
      <vt:lpstr>Slide 194</vt:lpstr>
      <vt:lpstr>Slide 195</vt:lpstr>
      <vt:lpstr>Slide 196</vt:lpstr>
      <vt:lpstr>Slide 197</vt:lpstr>
      <vt:lpstr>Slide 198</vt:lpstr>
      <vt:lpstr>Slide 199</vt:lpstr>
      <vt:lpstr>Slide 200</vt:lpstr>
      <vt:lpstr>Slide 201</vt:lpstr>
      <vt:lpstr>Slide 202</vt:lpstr>
      <vt:lpstr>Slide 203</vt:lpstr>
      <vt:lpstr>Slide 204</vt:lpstr>
      <vt:lpstr>Slide 205</vt:lpstr>
      <vt:lpstr>Slide 206</vt:lpstr>
      <vt:lpstr>Slide 207</vt:lpstr>
      <vt:lpstr>Slide 208</vt:lpstr>
      <vt:lpstr>Slide 209</vt:lpstr>
      <vt:lpstr>Slide 210</vt:lpstr>
      <vt:lpstr>Slide 211</vt:lpstr>
      <vt:lpstr>Slide 212</vt:lpstr>
      <vt:lpstr>Slide 213</vt:lpstr>
      <vt:lpstr>Slide 214</vt:lpstr>
      <vt:lpstr>Slide 215</vt:lpstr>
      <vt:lpstr>Slide 216</vt:lpstr>
      <vt:lpstr>Slide 217</vt:lpstr>
      <vt:lpstr>Slide 218</vt:lpstr>
      <vt:lpstr>Slide 219</vt:lpstr>
      <vt:lpstr>Slide 220</vt:lpstr>
      <vt:lpstr>Slide 221</vt:lpstr>
      <vt:lpstr>Slide 222</vt:lpstr>
      <vt:lpstr>Slide 223</vt:lpstr>
      <vt:lpstr>Slide 224</vt:lpstr>
      <vt:lpstr>Slide 225</vt:lpstr>
      <vt:lpstr>Slide 226</vt:lpstr>
      <vt:lpstr>Slide 227</vt:lpstr>
      <vt:lpstr>Slide 228</vt:lpstr>
      <vt:lpstr>Slide 229</vt:lpstr>
      <vt:lpstr>Slide 230</vt:lpstr>
      <vt:lpstr>Slide 231</vt:lpstr>
      <vt:lpstr>Slide 232</vt:lpstr>
      <vt:lpstr>Slide 233</vt:lpstr>
      <vt:lpstr>Slide 234</vt:lpstr>
      <vt:lpstr>Slide 235</vt:lpstr>
      <vt:lpstr>Slide 236</vt:lpstr>
      <vt:lpstr>Slide 237</vt:lpstr>
      <vt:lpstr>Slide 238</vt:lpstr>
      <vt:lpstr>Slide 239</vt:lpstr>
      <vt:lpstr>Slide 240</vt:lpstr>
      <vt:lpstr>Slide 241</vt:lpstr>
      <vt:lpstr>Slide 242</vt:lpstr>
      <vt:lpstr>Slide 243</vt:lpstr>
      <vt:lpstr>Slide 244</vt:lpstr>
      <vt:lpstr>Slide 245</vt:lpstr>
      <vt:lpstr>Slide 246</vt:lpstr>
      <vt:lpstr>Slide 247</vt:lpstr>
      <vt:lpstr>Slide 248</vt:lpstr>
      <vt:lpstr>Slide 249</vt:lpstr>
      <vt:lpstr>Slide 250</vt:lpstr>
      <vt:lpstr>Slide 251</vt:lpstr>
      <vt:lpstr>Slide 252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scott_campbell</cp:lastModifiedBy>
  <cp:revision>1</cp:revision>
  <dcterms:modified xsi:type="dcterms:W3CDTF">2017-01-03T05:14:57Z</dcterms:modified>
</cp:coreProperties>
</file>