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slides/slide142.xml" ContentType="application/vnd.openxmlformats-officedocument.presentationml.slide+xml"/>
  <Override PartName="/ppt/slides/slide229.xml" ContentType="application/vnd.openxmlformats-officedocument.presentationml.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s/slide218.xml" ContentType="application/vnd.openxmlformats-officedocument.presentationml.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s/slide207.xml" ContentType="application/vnd.openxmlformats-officedocument.presentationml.slid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232.xml" ContentType="application/vnd.openxmlformats-officedocument.presentationml.slide+xml"/>
  <Override PartName="/ppt/slides/slide24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69.xml" ContentType="application/vnd.openxmlformats-officedocument.presentationml.slide+xml"/>
  <Override PartName="/ppt/slides/slide221.xml" ContentType="application/vnd.openxmlformats-officedocument.presentationml.slide+xml"/>
  <Override PartName="/ppt/tableStyles.xml" ContentType="application/vnd.openxmlformats-officedocument.presentationml.tableStyles+xml"/>
  <Override PartName="/ppt/slides/slide147.xml" ContentType="application/vnd.openxmlformats-officedocument.presentationml.slide+xml"/>
  <Override PartName="/ppt/slides/slide158.xml" ContentType="application/vnd.openxmlformats-officedocument.presentationml.slide+xml"/>
  <Override PartName="/ppt/slides/slide194.xml" ContentType="application/vnd.openxmlformats-officedocument.presentationml.slide+xml"/>
  <Override PartName="/ppt/slides/slide210.xml" ContentType="application/vnd.openxmlformats-officedocument.presentationml.slide+xml"/>
  <Override PartName="/ppt/slides/slide99.xml" ContentType="application/vnd.openxmlformats-officedocument.presentationml.slide+xml"/>
  <Override PartName="/ppt/slides/slide136.xml" ContentType="application/vnd.openxmlformats-officedocument.presentationml.slide+xml"/>
  <Override PartName="/ppt/slides/slide183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25.xml" ContentType="application/vnd.openxmlformats-officedocument.presentationml.slide+xml"/>
  <Override PartName="/ppt/slides/slide172.xml" ContentType="application/vnd.openxmlformats-officedocument.presentationml.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66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50.xml" ContentType="application/vnd.openxmlformats-officedocument.presentationml.slide+xml"/>
  <Override PartName="/ppt/slides/slide161.xml" ContentType="application/vnd.openxmlformats-officedocument.presentationml.slide+xml"/>
  <Override PartName="/ppt/slides/slide248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s/slide55.xml" ContentType="application/vnd.openxmlformats-officedocument.presentationml.slide+xml"/>
  <Override PartName="/ppt/slides/slide237.xml" ContentType="application/vnd.openxmlformats-officedocument.presentationml.slide+xml"/>
  <Override PartName="/ppt/theme/theme2.xml" ContentType="application/vnd.openxmlformats-officedocument.them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215.xml" ContentType="application/vnd.openxmlformats-officedocument.presentationml.slide+xml"/>
  <Override PartName="/ppt/slides/slide226.xml" ContentType="application/vnd.openxmlformats-officedocument.presentationml.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199.xml" ContentType="application/vnd.openxmlformats-officedocument.presentationml.slide+xml"/>
  <Override PartName="/ppt/slides/slide204.xml" ContentType="application/vnd.openxmlformats-officedocument.presentationml.slide+xml"/>
  <Override PartName="/ppt/slides/slide251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8.xml" ContentType="application/vnd.openxmlformats-officedocument.presentationml.slide+xml"/>
  <Override PartName="/ppt/slides/slide240.xml" ContentType="application/vnd.openxmlformats-officedocument.presentationml.slide+xml"/>
  <Override PartName="/ppt/slides/slide119.xml" ContentType="application/vnd.openxmlformats-officedocument.presentationml.slide+xml"/>
  <Override PartName="/ppt/slides/slide166.xml" ContentType="application/vnd.openxmlformats-officedocument.presentationml.slide+xml"/>
  <Override PartName="/ppt/slides/slide177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108.xml" ContentType="application/vnd.openxmlformats-officedocument.presentationml.slide+xml"/>
  <Override PartName="/ppt/slides/slide126.xml" ContentType="application/vnd.openxmlformats-officedocument.presentationml.slide+xml"/>
  <Override PartName="/ppt/slides/slide137.xml" ContentType="application/vnd.openxmlformats-officedocument.presentationml.slide+xml"/>
  <Override PartName="/ppt/slides/slide155.xml" ContentType="application/vnd.openxmlformats-officedocument.presentationml.slide+xml"/>
  <Override PartName="/ppt/slides/slide173.xml" ContentType="application/vnd.openxmlformats-officedocument.presentationml.slide+xml"/>
  <Override PartName="/ppt/slides/slide184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slides/slide96.xml" ContentType="application/vnd.openxmlformats-officedocument.presentationml.slide+xml"/>
  <Override PartName="/ppt/slides/slide115.xml" ContentType="application/vnd.openxmlformats-officedocument.presentationml.slide+xml"/>
  <Override PartName="/ppt/slides/slide144.xml" ContentType="application/vnd.openxmlformats-officedocument.presentationml.slide+xml"/>
  <Override PartName="/ppt/slides/slide162.xml" ContentType="application/vnd.openxmlformats-officedocument.presentationml.slide+xml"/>
  <Override PartName="/ppt/slides/slide191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s/slide151.xml" ContentType="application/vnd.openxmlformats-officedocument.presentationml.slide+xml"/>
  <Override PartName="/ppt/slides/slide180.xml" ContentType="application/vnd.openxmlformats-officedocument.presentationml.slide+xml"/>
  <Override PartName="/ppt/slides/slide238.xml" ContentType="application/vnd.openxmlformats-officedocument.presentationml.slide+xml"/>
  <Override PartName="/ppt/slides/slide24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s/slide140.xml" ContentType="application/vnd.openxmlformats-officedocument.presentationml.slide+xml"/>
  <Override PartName="/ppt/slides/slide209.xml" ContentType="application/vnd.openxmlformats-officedocument.presentationml.slide+xml"/>
  <Override PartName="/ppt/slides/slide2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Override PartName="/ppt/slides/slide216.xml" ContentType="application/vnd.openxmlformats-officedocument.presentationml.slide+xml"/>
  <Override PartName="/ppt/slides/slide234.xml" ContentType="application/vnd.openxmlformats-officedocument.presentationml.slide+xml"/>
  <Override PartName="/ppt/slides/slide245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89.xml" ContentType="application/vnd.openxmlformats-officedocument.presentationml.slide+xml"/>
  <Override PartName="/ppt/slides/slide205.xml" ContentType="application/vnd.openxmlformats-officedocument.presentationml.slide+xml"/>
  <Override PartName="/ppt/slides/slide223.xml" ContentType="application/vnd.openxmlformats-officedocument.presentationml.slide+xml"/>
  <Override PartName="/ppt/slides/slide241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s/slide149.xml" ContentType="application/vnd.openxmlformats-officedocument.presentationml.slide+xml"/>
  <Override PartName="/ppt/slides/slide178.xml" ContentType="application/vnd.openxmlformats-officedocument.presentationml.slide+xml"/>
  <Override PartName="/ppt/slides/slide196.xml" ContentType="application/vnd.openxmlformats-officedocument.presentationml.slide+xml"/>
  <Override PartName="/ppt/slides/slide212.xml" ContentType="application/vnd.openxmlformats-officedocument.presentationml.slide+xml"/>
  <Override PartName="/ppt/slides/slide2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38.xml" ContentType="application/vnd.openxmlformats-officedocument.presentationml.slide+xml"/>
  <Override PartName="/ppt/slides/slide167.xml" ContentType="application/vnd.openxmlformats-officedocument.presentationml.slide+xml"/>
  <Override PartName="/ppt/slides/slide185.xml" ContentType="application/vnd.openxmlformats-officedocument.presentationml.slide+xml"/>
  <Override PartName="/ppt/slides/slide201.xml" ContentType="application/vnd.openxmlformats-officedocument.presentationml.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slides/slide145.xml" ContentType="application/vnd.openxmlformats-officedocument.presentationml.slide+xml"/>
  <Override PartName="/ppt/slides/slide156.xml" ContentType="application/vnd.openxmlformats-officedocument.presentationml.slide+xml"/>
  <Override PartName="/ppt/slides/slide174.xml" ContentType="application/vnd.openxmlformats-officedocument.presentationml.slide+xml"/>
  <Override PartName="/ppt/slides/slide192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s/slide163.xml" ContentType="application/vnd.openxmlformats-officedocument.presentationml.slide+xml"/>
  <Override PartName="/ppt/slides/slide181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141.xml" ContentType="application/vnd.openxmlformats-officedocument.presentationml.slide+xml"/>
  <Override PartName="/ppt/slides/slide152.xml" ContentType="application/vnd.openxmlformats-officedocument.presentationml.slide+xml"/>
  <Override PartName="/ppt/slides/slide170.xml" ContentType="application/vnd.openxmlformats-officedocument.presentationml.slide+xml"/>
  <Override PartName="/ppt/slides/slide239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s/slide217.xml" ContentType="application/vnd.openxmlformats-officedocument.presentationml.slide+xml"/>
  <Override PartName="/ppt/slides/slide228.xml" ContentType="application/vnd.openxmlformats-officedocument.presentationml.slide+xml"/>
  <Override PartName="/ppt/slides/slide24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Override PartName="/ppt/slides/slide206.xml" ContentType="application/vnd.openxmlformats-officedocument.presentationml.slide+xml"/>
  <Override PartName="/ppt/slides/slide235.xml" ContentType="application/vnd.openxmlformats-officedocument.presentationml.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s/slide213.xml" ContentType="application/vnd.openxmlformats-officedocument.presentationml.slide+xml"/>
  <Override PartName="/ppt/slides/slide224.xml" ContentType="application/vnd.openxmlformats-officedocument.presentationml.slide+xml"/>
  <Override PartName="/ppt/slides/slide242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0.xml" ContentType="application/vnd.openxmlformats-officedocument.presentationml.slide+xml"/>
  <Override PartName="/ppt/slides/slide168.xml" ContentType="application/vnd.openxmlformats-officedocument.presentationml.slide+xml"/>
  <Override PartName="/ppt/slides/slide179.xml" ContentType="application/vnd.openxmlformats-officedocument.presentationml.slide+xml"/>
  <Override PartName="/ppt/slides/slide197.xml" ContentType="application/vnd.openxmlformats-officedocument.presentationml.slide+xml"/>
  <Override PartName="/ppt/slides/slide202.xml" ContentType="application/vnd.openxmlformats-officedocument.presentationml.slide+xml"/>
  <Override PartName="/ppt/slides/slide231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39.xml" ContentType="application/vnd.openxmlformats-officedocument.presentationml.slide+xml"/>
  <Override PartName="/ppt/slides/slide157.xml" ContentType="application/vnd.openxmlformats-officedocument.presentationml.slide+xml"/>
  <Override PartName="/ppt/slides/slide186.xml" ContentType="application/vnd.openxmlformats-officedocument.presentationml.slide+xml"/>
  <Override PartName="/ppt/slides/slide220.xml" ContentType="application/vnd.openxmlformats-officedocument.presentationml.slide+xml"/>
  <Override PartName="/ppt/slides/slide98.xml" ContentType="application/vnd.openxmlformats-officedocument.presentationml.slide+xml"/>
  <Override PartName="/ppt/slides/slide117.xml" ContentType="application/vnd.openxmlformats-officedocument.presentationml.slide+xml"/>
  <Override PartName="/ppt/slides/slide128.xml" ContentType="application/vnd.openxmlformats-officedocument.presentationml.slide+xml"/>
  <Override PartName="/ppt/slides/slide146.xml" ContentType="application/vnd.openxmlformats-officedocument.presentationml.slide+xml"/>
  <Override PartName="/ppt/slides/slide164.xml" ContentType="application/vnd.openxmlformats-officedocument.presentationml.slide+xml"/>
  <Override PartName="/ppt/slides/slide175.xml" ContentType="application/vnd.openxmlformats-officedocument.presentationml.slide+xml"/>
  <Override PartName="/ppt/slides/slide193.xml" ContentType="application/vnd.openxmlformats-officedocument.presentationml.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slides/slide153.xml" ContentType="application/vnd.openxmlformats-officedocument.presentationml.slide+xml"/>
  <Override PartName="/ppt/slides/slide171.xml" ContentType="application/vnd.openxmlformats-officedocument.presentationml.slide+xml"/>
  <Override PartName="/ppt/slides/slide182.xml" ContentType="application/vnd.openxmlformats-officedocument.presentationml.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s/slide113.xml" ContentType="application/vnd.openxmlformats-officedocument.presentationml.slide+xml"/>
  <Override PartName="/ppt/slides/slide160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s/slide236.xml" ContentType="application/vnd.openxmlformats-officedocument.presentationml.slide+xml"/>
  <Override PartName="/ppt/slides/slide24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slides/slide225.xml" ContentType="application/vnd.openxmlformats-officedocument.presentationml.slide+xml"/>
  <Override PartName="/ppt/theme/theme1.xml" ContentType="application/vnd.openxmlformats-officedocument.theme+xml"/>
  <Override PartName="/ppt/slides/slide32.xml" ContentType="application/vnd.openxmlformats-officedocument.presentationml.slide+xml"/>
  <Override PartName="/ppt/slides/slide214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s/slide187.xml" ContentType="application/vnd.openxmlformats-officedocument.presentationml.slide+xml"/>
  <Override PartName="/ppt/slides/slide198.xml" ContentType="application/vnd.openxmlformats-officedocument.presentationml.slide+xml"/>
  <Override PartName="/ppt/slides/slide203.xml" ContentType="application/vnd.openxmlformats-officedocument.presentationml.slide+xml"/>
  <Override PartName="/ppt/slides/slide250.xml" ContentType="application/vnd.openxmlformats-officedocument.presentationml.slide+xml"/>
  <Override PartName="/ppt/slides/slide129.xml" ContentType="application/vnd.openxmlformats-officedocument.presentationml.slide+xml"/>
  <Override PartName="/ppt/slides/slide176.xml" ContentType="application/vnd.openxmlformats-officedocument.presentationml.slide+xml"/>
  <Override PartName="/ppt/slides/slide118.xml" ContentType="application/vnd.openxmlformats-officedocument.presentationml.slide+xml"/>
  <Override PartName="/ppt/slides/slide165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107.xml" ContentType="application/vnd.openxmlformats-officedocument.presentationml.slide+xml"/>
  <Override PartName="/ppt/slides/slide143.xml" ContentType="application/vnd.openxmlformats-officedocument.presentationml.slide+xml"/>
  <Override PartName="/ppt/slides/slide154.xml" ContentType="application/vnd.openxmlformats-officedocument.presentationml.slide+xml"/>
  <Override PartName="/ppt/slides/slide190.xml" ContentType="application/vnd.openxmlformats-officedocument.presentationml.slide+xml"/>
  <Override PartName="/ppt/viewProps.xml" ContentType="application/vnd.openxmlformats-officedocument.presentationml.viewProps+xml"/>
  <Override PartName="/ppt/slides/slide48.xml" ContentType="application/vnd.openxmlformats-officedocument.presentationml.slide+xml"/>
  <Override PartName="/ppt/slides/slide95.xml" ContentType="application/vnd.openxmlformats-officedocument.presentationml.slide+xml"/>
  <Override PartName="/ppt/slides/slide132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slides/slide208.xml" ContentType="application/vnd.openxmlformats-officedocument.presentationml.slide+xml"/>
  <Override PartName="/ppt/slides/slide219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62.xml" ContentType="application/vnd.openxmlformats-officedocument.presentationml.slide+xml"/>
  <Override PartName="/ppt/slides/slide110.xml" ContentType="application/vnd.openxmlformats-officedocument.presentationml.slide+xml"/>
  <Override PartName="/ppt/slides/slide244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51.xml" ContentType="application/vnd.openxmlformats-officedocument.presentationml.slide+xml"/>
  <Override PartName="/ppt/slides/slide233.xml" ContentType="application/vnd.openxmlformats-officedocument.presentationml.slide+xml"/>
  <Override PartName="/ppt/slides/slide40.xml" ContentType="application/vnd.openxmlformats-officedocument.presentationml.slide+xml"/>
  <Override PartName="/ppt/slides/slide159.xml" ContentType="application/vnd.openxmlformats-officedocument.presentationml.slide+xml"/>
  <Override PartName="/ppt/slides/slide211.xml" ContentType="application/vnd.openxmlformats-officedocument.presentationml.slide+xml"/>
  <Override PartName="/ppt/slides/slide222.xml" ContentType="application/vnd.openxmlformats-officedocument.presentationml.slide+xml"/>
  <Override PartName="/ppt/slides/slide148.xml" ContentType="application/vnd.openxmlformats-officedocument.presentationml.slide+xml"/>
  <Override PartName="/ppt/slides/slide195.xml" ContentType="application/vnd.openxmlformats-officedocument.presentationml.slide+xml"/>
  <Override PartName="/ppt/slides/slide20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67" r:id="rId113"/>
    <p:sldId id="368" r:id="rId114"/>
    <p:sldId id="369" r:id="rId115"/>
    <p:sldId id="370" r:id="rId116"/>
    <p:sldId id="371" r:id="rId117"/>
    <p:sldId id="372" r:id="rId118"/>
    <p:sldId id="373" r:id="rId119"/>
    <p:sldId id="374" r:id="rId120"/>
    <p:sldId id="375" r:id="rId121"/>
    <p:sldId id="376" r:id="rId122"/>
    <p:sldId id="377" r:id="rId123"/>
    <p:sldId id="378" r:id="rId124"/>
    <p:sldId id="379" r:id="rId125"/>
    <p:sldId id="380" r:id="rId126"/>
    <p:sldId id="381" r:id="rId127"/>
    <p:sldId id="382" r:id="rId128"/>
    <p:sldId id="383" r:id="rId129"/>
    <p:sldId id="384" r:id="rId130"/>
    <p:sldId id="385" r:id="rId131"/>
    <p:sldId id="386" r:id="rId132"/>
    <p:sldId id="387" r:id="rId133"/>
    <p:sldId id="388" r:id="rId134"/>
    <p:sldId id="389" r:id="rId135"/>
    <p:sldId id="390" r:id="rId136"/>
    <p:sldId id="391" r:id="rId137"/>
    <p:sldId id="392" r:id="rId138"/>
    <p:sldId id="393" r:id="rId139"/>
    <p:sldId id="394" r:id="rId140"/>
    <p:sldId id="395" r:id="rId141"/>
    <p:sldId id="396" r:id="rId142"/>
    <p:sldId id="397" r:id="rId143"/>
    <p:sldId id="398" r:id="rId144"/>
    <p:sldId id="399" r:id="rId145"/>
    <p:sldId id="400" r:id="rId146"/>
    <p:sldId id="401" r:id="rId147"/>
    <p:sldId id="402" r:id="rId148"/>
    <p:sldId id="403" r:id="rId149"/>
    <p:sldId id="404" r:id="rId150"/>
    <p:sldId id="405" r:id="rId151"/>
    <p:sldId id="406" r:id="rId152"/>
    <p:sldId id="407" r:id="rId153"/>
    <p:sldId id="408" r:id="rId154"/>
    <p:sldId id="409" r:id="rId155"/>
    <p:sldId id="410" r:id="rId156"/>
    <p:sldId id="411" r:id="rId157"/>
    <p:sldId id="412" r:id="rId158"/>
    <p:sldId id="413" r:id="rId159"/>
    <p:sldId id="414" r:id="rId160"/>
    <p:sldId id="415" r:id="rId161"/>
    <p:sldId id="416" r:id="rId162"/>
    <p:sldId id="417" r:id="rId163"/>
    <p:sldId id="418" r:id="rId164"/>
    <p:sldId id="419" r:id="rId165"/>
    <p:sldId id="420" r:id="rId166"/>
    <p:sldId id="421" r:id="rId167"/>
    <p:sldId id="422" r:id="rId168"/>
    <p:sldId id="423" r:id="rId169"/>
    <p:sldId id="424" r:id="rId170"/>
    <p:sldId id="425" r:id="rId171"/>
    <p:sldId id="426" r:id="rId172"/>
    <p:sldId id="427" r:id="rId173"/>
    <p:sldId id="428" r:id="rId174"/>
    <p:sldId id="429" r:id="rId175"/>
    <p:sldId id="430" r:id="rId176"/>
    <p:sldId id="431" r:id="rId177"/>
    <p:sldId id="432" r:id="rId178"/>
    <p:sldId id="433" r:id="rId179"/>
    <p:sldId id="434" r:id="rId180"/>
    <p:sldId id="435" r:id="rId181"/>
    <p:sldId id="436" r:id="rId182"/>
    <p:sldId id="437" r:id="rId183"/>
    <p:sldId id="438" r:id="rId184"/>
    <p:sldId id="439" r:id="rId185"/>
    <p:sldId id="440" r:id="rId186"/>
    <p:sldId id="441" r:id="rId187"/>
    <p:sldId id="442" r:id="rId188"/>
    <p:sldId id="443" r:id="rId189"/>
    <p:sldId id="444" r:id="rId190"/>
    <p:sldId id="445" r:id="rId191"/>
    <p:sldId id="446" r:id="rId192"/>
    <p:sldId id="447" r:id="rId193"/>
    <p:sldId id="448" r:id="rId194"/>
    <p:sldId id="449" r:id="rId195"/>
    <p:sldId id="450" r:id="rId196"/>
    <p:sldId id="451" r:id="rId197"/>
    <p:sldId id="452" r:id="rId198"/>
    <p:sldId id="453" r:id="rId199"/>
    <p:sldId id="454" r:id="rId200"/>
    <p:sldId id="455" r:id="rId201"/>
    <p:sldId id="456" r:id="rId202"/>
    <p:sldId id="457" r:id="rId203"/>
    <p:sldId id="458" r:id="rId204"/>
    <p:sldId id="459" r:id="rId205"/>
    <p:sldId id="460" r:id="rId206"/>
    <p:sldId id="461" r:id="rId207"/>
    <p:sldId id="462" r:id="rId208"/>
    <p:sldId id="463" r:id="rId209"/>
    <p:sldId id="464" r:id="rId210"/>
    <p:sldId id="465" r:id="rId211"/>
    <p:sldId id="466" r:id="rId212"/>
    <p:sldId id="467" r:id="rId213"/>
    <p:sldId id="468" r:id="rId214"/>
    <p:sldId id="469" r:id="rId215"/>
    <p:sldId id="470" r:id="rId216"/>
    <p:sldId id="471" r:id="rId217"/>
    <p:sldId id="472" r:id="rId218"/>
    <p:sldId id="473" r:id="rId219"/>
    <p:sldId id="474" r:id="rId220"/>
    <p:sldId id="475" r:id="rId221"/>
    <p:sldId id="476" r:id="rId222"/>
    <p:sldId id="477" r:id="rId223"/>
    <p:sldId id="478" r:id="rId224"/>
    <p:sldId id="479" r:id="rId225"/>
    <p:sldId id="480" r:id="rId226"/>
    <p:sldId id="481" r:id="rId227"/>
    <p:sldId id="482" r:id="rId228"/>
    <p:sldId id="483" r:id="rId229"/>
    <p:sldId id="484" r:id="rId230"/>
    <p:sldId id="485" r:id="rId231"/>
    <p:sldId id="486" r:id="rId232"/>
    <p:sldId id="487" r:id="rId233"/>
    <p:sldId id="488" r:id="rId234"/>
    <p:sldId id="489" r:id="rId235"/>
    <p:sldId id="490" r:id="rId236"/>
    <p:sldId id="491" r:id="rId237"/>
    <p:sldId id="492" r:id="rId238"/>
    <p:sldId id="493" r:id="rId239"/>
    <p:sldId id="494" r:id="rId240"/>
    <p:sldId id="495" r:id="rId241"/>
    <p:sldId id="496" r:id="rId242"/>
    <p:sldId id="497" r:id="rId243"/>
    <p:sldId id="498" r:id="rId244"/>
    <p:sldId id="499" r:id="rId245"/>
    <p:sldId id="500" r:id="rId246"/>
    <p:sldId id="501" r:id="rId247"/>
    <p:sldId id="502" r:id="rId248"/>
    <p:sldId id="503" r:id="rId249"/>
    <p:sldId id="504" r:id="rId250"/>
    <p:sldId id="505" r:id="rId251"/>
    <p:sldId id="506" r:id="rId25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422" y="-9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26" Type="http://schemas.openxmlformats.org/officeDocument/2006/relationships/slide" Target="slides/slide225.xml"/><Relationship Id="rId247" Type="http://schemas.openxmlformats.org/officeDocument/2006/relationships/slide" Target="slides/slide246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37" Type="http://schemas.openxmlformats.org/officeDocument/2006/relationships/slide" Target="slides/slide236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227" Type="http://schemas.openxmlformats.org/officeDocument/2006/relationships/slide" Target="slides/slide226.xml"/><Relationship Id="rId248" Type="http://schemas.openxmlformats.org/officeDocument/2006/relationships/slide" Target="slides/slide247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slide" Target="slides/slide181.xml"/><Relationship Id="rId187" Type="http://schemas.openxmlformats.org/officeDocument/2006/relationships/slide" Target="slides/slide186.xml"/><Relationship Id="rId217" Type="http://schemas.openxmlformats.org/officeDocument/2006/relationships/slide" Target="slides/slide2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12" Type="http://schemas.openxmlformats.org/officeDocument/2006/relationships/slide" Target="slides/slide211.xml"/><Relationship Id="rId233" Type="http://schemas.openxmlformats.org/officeDocument/2006/relationships/slide" Target="slides/slide232.xml"/><Relationship Id="rId238" Type="http://schemas.openxmlformats.org/officeDocument/2006/relationships/slide" Target="slides/slide237.xml"/><Relationship Id="rId254" Type="http://schemas.openxmlformats.org/officeDocument/2006/relationships/presProps" Target="presProps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2" Type="http://schemas.openxmlformats.org/officeDocument/2006/relationships/slide" Target="slides/slide201.xml"/><Relationship Id="rId207" Type="http://schemas.openxmlformats.org/officeDocument/2006/relationships/slide" Target="slides/slide206.xml"/><Relationship Id="rId223" Type="http://schemas.openxmlformats.org/officeDocument/2006/relationships/slide" Target="slides/slide222.xml"/><Relationship Id="rId228" Type="http://schemas.openxmlformats.org/officeDocument/2006/relationships/slide" Target="slides/slide227.xml"/><Relationship Id="rId244" Type="http://schemas.openxmlformats.org/officeDocument/2006/relationships/slide" Target="slides/slide243.xml"/><Relationship Id="rId249" Type="http://schemas.openxmlformats.org/officeDocument/2006/relationships/slide" Target="slides/slide24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3" Type="http://schemas.openxmlformats.org/officeDocument/2006/relationships/slide" Target="slides/slide212.xml"/><Relationship Id="rId218" Type="http://schemas.openxmlformats.org/officeDocument/2006/relationships/slide" Target="slides/slide217.xml"/><Relationship Id="rId234" Type="http://schemas.openxmlformats.org/officeDocument/2006/relationships/slide" Target="slides/slide233.xml"/><Relationship Id="rId239" Type="http://schemas.openxmlformats.org/officeDocument/2006/relationships/slide" Target="slides/slide238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50" Type="http://schemas.openxmlformats.org/officeDocument/2006/relationships/slide" Target="slides/slide249.xml"/><Relationship Id="rId255" Type="http://schemas.openxmlformats.org/officeDocument/2006/relationships/viewProps" Target="viewProps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208" Type="http://schemas.openxmlformats.org/officeDocument/2006/relationships/slide" Target="slides/slide207.xml"/><Relationship Id="rId229" Type="http://schemas.openxmlformats.org/officeDocument/2006/relationships/slide" Target="slides/slide228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240" Type="http://schemas.openxmlformats.org/officeDocument/2006/relationships/slide" Target="slides/slide239.xml"/><Relationship Id="rId245" Type="http://schemas.openxmlformats.org/officeDocument/2006/relationships/slide" Target="slides/slide244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219" Type="http://schemas.openxmlformats.org/officeDocument/2006/relationships/slide" Target="slides/slide21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0" Type="http://schemas.openxmlformats.org/officeDocument/2006/relationships/slide" Target="slides/slide229.xml"/><Relationship Id="rId235" Type="http://schemas.openxmlformats.org/officeDocument/2006/relationships/slide" Target="slides/slide234.xml"/><Relationship Id="rId251" Type="http://schemas.openxmlformats.org/officeDocument/2006/relationships/slide" Target="slides/slide250.xml"/><Relationship Id="rId256" Type="http://schemas.openxmlformats.org/officeDocument/2006/relationships/theme" Target="theme/theme1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0" Type="http://schemas.openxmlformats.org/officeDocument/2006/relationships/slide" Target="slides/slide219.xml"/><Relationship Id="rId225" Type="http://schemas.openxmlformats.org/officeDocument/2006/relationships/slide" Target="slides/slide224.xml"/><Relationship Id="rId241" Type="http://schemas.openxmlformats.org/officeDocument/2006/relationships/slide" Target="slides/slide240.xml"/><Relationship Id="rId246" Type="http://schemas.openxmlformats.org/officeDocument/2006/relationships/slide" Target="slides/slide245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36" Type="http://schemas.openxmlformats.org/officeDocument/2006/relationships/slide" Target="slides/slide235.xml"/><Relationship Id="rId257" Type="http://schemas.openxmlformats.org/officeDocument/2006/relationships/tableStyles" Target="tableStyles.xml"/><Relationship Id="rId26" Type="http://schemas.openxmlformats.org/officeDocument/2006/relationships/slide" Target="slides/slide25.xml"/><Relationship Id="rId231" Type="http://schemas.openxmlformats.org/officeDocument/2006/relationships/slide" Target="slides/slide230.xml"/><Relationship Id="rId252" Type="http://schemas.openxmlformats.org/officeDocument/2006/relationships/slide" Target="slides/slide251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242" Type="http://schemas.openxmlformats.org/officeDocument/2006/relationships/slide" Target="slides/slide241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32" Type="http://schemas.openxmlformats.org/officeDocument/2006/relationships/slide" Target="slides/slide231.xml"/><Relationship Id="rId253" Type="http://schemas.openxmlformats.org/officeDocument/2006/relationships/notesMaster" Target="notesMasters/notesMaster1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243" Type="http://schemas.openxmlformats.org/officeDocument/2006/relationships/slide" Target="slides/slide242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body" idx="14"/>
          </p:nvPr>
        </p:nvSpPr>
        <p:spPr>
          <a:xfrm>
            <a:off x="1270000" y="3467100"/>
            <a:ext cx="10464800" cy="22860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7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TOEFL Dictionary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7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Words 501 - 750</a:t>
            </a:r>
          </a:p>
        </p:txBody>
      </p:sp>
    </p:spTree>
  </p:cSld>
  <p:clrMapOvr>
    <a:masterClrMapping/>
  </p:clrMapOvr>
  <p:transition spd="med" advClick="0" advTm="2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#509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heavy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/ˈhevɪ/</a:t>
            </a:r>
          </a:p>
        </p:txBody>
      </p:sp>
    </p:spTree>
  </p:cSld>
  <p:clrMapOvr>
    <a:masterClrMapping/>
  </p:clrMapOvr>
  <p:transition spd="med" advClick="0" advTm="20000"/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#599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gone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/ɡɒn/</a:t>
            </a:r>
          </a:p>
        </p:txBody>
      </p:sp>
    </p:spTree>
  </p:cSld>
  <p:clrMapOvr>
    <a:masterClrMapping/>
  </p:clrMapOvr>
  <p:transition spd="med" advClick="0" advTm="20000"/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#600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jump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/dʒʌmp/</a:t>
            </a:r>
          </a:p>
        </p:txBody>
      </p:sp>
    </p:spTree>
  </p:cSld>
  <p:clrMapOvr>
    <a:masterClrMapping/>
  </p:clrMapOvr>
  <p:transition spd="med" advClick="0" advTm="20000"/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#601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baby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/ˈbeɪbɪ/</a:t>
            </a:r>
          </a:p>
        </p:txBody>
      </p:sp>
    </p:spTree>
  </p:cSld>
  <p:clrMapOvr>
    <a:masterClrMapping/>
  </p:clrMapOvr>
  <p:transition spd="med" advClick="0" advTm="20000"/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#602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eight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/eɪt/</a:t>
            </a:r>
          </a:p>
        </p:txBody>
      </p:sp>
    </p:spTree>
  </p:cSld>
  <p:clrMapOvr>
    <a:masterClrMapping/>
  </p:clrMapOvr>
  <p:transition spd="med" advClick="0" advTm="20000"/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#603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village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/ˈvɪlɪdʒ/</a:t>
            </a:r>
          </a:p>
        </p:txBody>
      </p:sp>
    </p:spTree>
  </p:cSld>
  <p:clrMapOvr>
    <a:masterClrMapping/>
  </p:clrMapOvr>
  <p:transition spd="med" advClick="0" advTm="20000"/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#604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meet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/miːt/</a:t>
            </a:r>
          </a:p>
        </p:txBody>
      </p:sp>
    </p:spTree>
  </p:cSld>
  <p:clrMapOvr>
    <a:masterClrMapping/>
  </p:clrMapOvr>
  <p:transition spd="med" advClick="0" advTm="20000"/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#605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root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/ruːt/</a:t>
            </a:r>
          </a:p>
        </p:txBody>
      </p:sp>
    </p:spTree>
  </p:cSld>
  <p:clrMapOvr>
    <a:masterClrMapping/>
  </p:clrMapOvr>
  <p:transition spd="med" advClick="0" advTm="20000"/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#606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buy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/baɪ/</a:t>
            </a:r>
          </a:p>
        </p:txBody>
      </p:sp>
    </p:spTree>
  </p:cSld>
  <p:clrMapOvr>
    <a:masterClrMapping/>
  </p:clrMapOvr>
  <p:transition spd="med" advClick="0" advTm="20000"/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#607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raise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/reɪz/</a:t>
            </a:r>
          </a:p>
        </p:txBody>
      </p:sp>
    </p:spTree>
  </p:cSld>
  <p:clrMapOvr>
    <a:masterClrMapping/>
  </p:clrMapOvr>
  <p:transition spd="med" advClick="0" advTm="20000"/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#608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solve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/sɒlv/</a:t>
            </a:r>
          </a:p>
        </p:txBody>
      </p:sp>
    </p:spTree>
  </p:cSld>
  <p:clrMapOvr>
    <a:masterClrMapping/>
  </p:clrMapOvr>
  <p:transition spd="med" advClick="0" advTm="20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#510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dance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/dɑːns/</a:t>
            </a:r>
          </a:p>
        </p:txBody>
      </p:sp>
    </p:spTree>
  </p:cSld>
  <p:clrMapOvr>
    <a:masterClrMapping/>
  </p:clrMapOvr>
  <p:transition spd="med" advClick="0" advTm="20000"/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#609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metal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/ˈmetl/</a:t>
            </a:r>
          </a:p>
        </p:txBody>
      </p:sp>
    </p:spTree>
  </p:cSld>
  <p:clrMapOvr>
    <a:masterClrMapping/>
  </p:clrMapOvr>
  <p:transition spd="med" advClick="0" advTm="20000"/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#610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whether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/ˈweðə/</a:t>
            </a:r>
          </a:p>
        </p:txBody>
      </p:sp>
    </p:spTree>
  </p:cSld>
  <p:clrMapOvr>
    <a:masterClrMapping/>
  </p:clrMapOvr>
  <p:transition spd="med" advClick="0" advTm="20000"/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#611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push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/pʊʃ/</a:t>
            </a:r>
          </a:p>
        </p:txBody>
      </p:sp>
    </p:spTree>
  </p:cSld>
  <p:clrMapOvr>
    <a:masterClrMapping/>
  </p:clrMapOvr>
  <p:transition spd="med" advClick="0" advTm="20000"/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#612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seven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/ˈsevn/</a:t>
            </a:r>
          </a:p>
        </p:txBody>
      </p:sp>
    </p:spTree>
  </p:cSld>
  <p:clrMapOvr>
    <a:masterClrMapping/>
  </p:clrMapOvr>
  <p:transition spd="med" advClick="0" advTm="20000"/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#613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paragraph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/ˈpærəɡrɑːf/</a:t>
            </a:r>
          </a:p>
        </p:txBody>
      </p:sp>
    </p:spTree>
  </p:cSld>
  <p:clrMapOvr>
    <a:masterClrMapping/>
  </p:clrMapOvr>
  <p:transition spd="med" advClick="0" advTm="20000"/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4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#614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third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/θɜːd/</a:t>
            </a:r>
          </a:p>
        </p:txBody>
      </p:sp>
    </p:spTree>
  </p:cSld>
  <p:clrMapOvr>
    <a:masterClrMapping/>
  </p:clrMapOvr>
  <p:transition spd="med" advClick="0" advTm="20000"/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#615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shall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/ʃæl/</a:t>
            </a:r>
          </a:p>
        </p:txBody>
      </p:sp>
    </p:spTree>
  </p:cSld>
  <p:clrMapOvr>
    <a:masterClrMapping/>
  </p:clrMapOvr>
  <p:transition spd="med" advClick="0" advTm="20000"/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#616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held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/held/</a:t>
            </a:r>
          </a:p>
        </p:txBody>
      </p:sp>
    </p:spTree>
  </p:cSld>
  <p:clrMapOvr>
    <a:masterClrMapping/>
  </p:clrMapOvr>
  <p:transition spd="med" advClick="0" advTm="20000"/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#617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hair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/heə/</a:t>
            </a:r>
          </a:p>
        </p:txBody>
      </p:sp>
    </p:spTree>
  </p:cSld>
  <p:clrMapOvr>
    <a:masterClrMapping/>
  </p:clrMapOvr>
  <p:transition spd="med" advClick="0" advTm="20000"/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#618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describe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/dɪsˈkraɪb/</a:t>
            </a:r>
          </a:p>
        </p:txBody>
      </p:sp>
    </p:spTree>
  </p:cSld>
  <p:clrMapOvr>
    <a:masterClrMapping/>
  </p:clrMapOvr>
  <p:transition spd="med" advClick="0" advTm="20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#511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engine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/ˈendʒɪn/</a:t>
            </a:r>
          </a:p>
        </p:txBody>
      </p:sp>
    </p:spTree>
  </p:cSld>
  <p:clrMapOvr>
    <a:masterClrMapping/>
  </p:clrMapOvr>
  <p:transition spd="med" advClick="0" advTm="20000"/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#619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cook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/kʊk/</a:t>
            </a:r>
          </a:p>
        </p:txBody>
      </p:sp>
    </p:spTree>
  </p:cSld>
  <p:clrMapOvr>
    <a:masterClrMapping/>
  </p:clrMapOvr>
  <p:transition spd="med" advClick="0" advTm="20000"/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#620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floor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/flɔː/</a:t>
            </a:r>
          </a:p>
        </p:txBody>
      </p:sp>
    </p:spTree>
  </p:cSld>
  <p:clrMapOvr>
    <a:masterClrMapping/>
  </p:clrMapOvr>
  <p:transition spd="med" advClick="0" advTm="20000"/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#621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either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/ˈaɪðə/</a:t>
            </a:r>
          </a:p>
        </p:txBody>
      </p:sp>
    </p:spTree>
  </p:cSld>
  <p:clrMapOvr>
    <a:masterClrMapping/>
  </p:clrMapOvr>
  <p:transition spd="med" advClick="0" advTm="20000"/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#622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result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/rɪˈzʌlt/</a:t>
            </a:r>
          </a:p>
        </p:txBody>
      </p:sp>
    </p:spTree>
  </p:cSld>
  <p:clrMapOvr>
    <a:masterClrMapping/>
  </p:clrMapOvr>
  <p:transition spd="med" advClick="0" advTm="20000"/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#623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burn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/bɜːn/</a:t>
            </a:r>
          </a:p>
        </p:txBody>
      </p:sp>
    </p:spTree>
  </p:cSld>
  <p:clrMapOvr>
    <a:masterClrMapping/>
  </p:clrMapOvr>
  <p:transition spd="med" advClick="0" advTm="20000"/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#624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hill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/hɪl/</a:t>
            </a:r>
          </a:p>
        </p:txBody>
      </p:sp>
    </p:spTree>
  </p:cSld>
  <p:clrMapOvr>
    <a:masterClrMapping/>
  </p:clrMapOvr>
  <p:transition spd="med" advClick="0" advTm="20000"/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#625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safe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/seɪf/</a:t>
            </a:r>
          </a:p>
        </p:txBody>
      </p:sp>
    </p:spTree>
  </p:cSld>
  <p:clrMapOvr>
    <a:masterClrMapping/>
  </p:clrMapOvr>
  <p:transition spd="med" advClick="0" advTm="20000"/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#626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cat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/kæt/</a:t>
            </a:r>
          </a:p>
        </p:txBody>
      </p:sp>
    </p:spTree>
  </p:cSld>
  <p:clrMapOvr>
    <a:masterClrMapping/>
  </p:clrMapOvr>
  <p:transition spd="med" advClick="0" advTm="20000"/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#627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century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/ˈsentʃʊrɪ/</a:t>
            </a:r>
          </a:p>
        </p:txBody>
      </p:sp>
    </p:spTree>
  </p:cSld>
  <p:clrMapOvr>
    <a:masterClrMapping/>
  </p:clrMapOvr>
  <p:transition spd="med" advClick="0" advTm="20000"/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#628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consider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/kənˈsɪdə/</a:t>
            </a:r>
          </a:p>
        </p:txBody>
      </p:sp>
    </p:spTree>
  </p:cSld>
  <p:clrMapOvr>
    <a:masterClrMapping/>
  </p:clrMapOvr>
  <p:transition spd="med" advClick="0" advTm="20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#512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position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/pəˈzɪʃən/</a:t>
            </a:r>
          </a:p>
        </p:txBody>
      </p:sp>
    </p:spTree>
  </p:cSld>
  <p:clrMapOvr>
    <a:masterClrMapping/>
  </p:clrMapOvr>
  <p:transition spd="med" advClick="0" advTm="20000"/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#629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type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/taɪp/</a:t>
            </a:r>
          </a:p>
        </p:txBody>
      </p:sp>
    </p:spTree>
  </p:cSld>
  <p:clrMapOvr>
    <a:masterClrMapping/>
  </p:clrMapOvr>
  <p:transition spd="med" advClick="0" advTm="20000"/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hape 37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#630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law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/lɔː/</a:t>
            </a:r>
          </a:p>
        </p:txBody>
      </p:sp>
    </p:spTree>
  </p:cSld>
  <p:clrMapOvr>
    <a:masterClrMapping/>
  </p:clrMapOvr>
  <p:transition spd="med" advClick="0" advTm="20000"/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#631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bit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/bɪt/</a:t>
            </a:r>
          </a:p>
        </p:txBody>
      </p:sp>
    </p:spTree>
  </p:cSld>
  <p:clrMapOvr>
    <a:masterClrMapping/>
  </p:clrMapOvr>
  <p:transition spd="med" advClick="0" advTm="20000"/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Shape 38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#632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coast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/kəʊst/</a:t>
            </a:r>
          </a:p>
        </p:txBody>
      </p:sp>
    </p:spTree>
  </p:cSld>
  <p:clrMapOvr>
    <a:masterClrMapping/>
  </p:clrMapOvr>
  <p:transition spd="med" advClick="0" advTm="20000"/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Shape 38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#633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copy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/ˈkɒpɪ/</a:t>
            </a:r>
          </a:p>
        </p:txBody>
      </p:sp>
    </p:spTree>
  </p:cSld>
  <p:clrMapOvr>
    <a:masterClrMapping/>
  </p:clrMapOvr>
  <p:transition spd="med" advClick="0" advTm="20000"/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#634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phrase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/freɪz/</a:t>
            </a:r>
          </a:p>
        </p:txBody>
      </p:sp>
    </p:spTree>
  </p:cSld>
  <p:clrMapOvr>
    <a:masterClrMapping/>
  </p:clrMapOvr>
  <p:transition spd="med" advClick="0" advTm="20000"/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#635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silent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/ˈsaɪlənt/</a:t>
            </a:r>
          </a:p>
        </p:txBody>
      </p:sp>
    </p:spTree>
  </p:cSld>
  <p:clrMapOvr>
    <a:masterClrMapping/>
  </p:clrMapOvr>
  <p:transition spd="med" advClick="0" advTm="20000"/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#636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tall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/tɔːl/</a:t>
            </a:r>
          </a:p>
        </p:txBody>
      </p:sp>
    </p:spTree>
  </p:cSld>
  <p:clrMapOvr>
    <a:masterClrMapping/>
  </p:clrMapOvr>
  <p:transition spd="med" advClick="0" advTm="20000"/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#637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sand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/sænd/</a:t>
            </a:r>
          </a:p>
        </p:txBody>
      </p:sp>
    </p:spTree>
  </p:cSld>
  <p:clrMapOvr>
    <a:masterClrMapping/>
  </p:clrMapOvr>
  <p:transition spd="med" advClick="0" advTm="20000"/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#638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soil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/sɔɪl/</a:t>
            </a:r>
          </a:p>
        </p:txBody>
      </p:sp>
    </p:spTree>
  </p:cSld>
  <p:clrMapOvr>
    <a:masterClrMapping/>
  </p:clrMapOvr>
  <p:transition spd="med" advClick="0" advTm="20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#513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arm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/ɑːm/</a:t>
            </a:r>
          </a:p>
        </p:txBody>
      </p:sp>
    </p:spTree>
  </p:cSld>
  <p:clrMapOvr>
    <a:masterClrMapping/>
  </p:clrMapOvr>
  <p:transition spd="med" advClick="0" advTm="20000"/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Shape 39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#639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roll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/rəʊl/</a:t>
            </a:r>
          </a:p>
        </p:txBody>
      </p:sp>
    </p:spTree>
  </p:cSld>
  <p:clrMapOvr>
    <a:masterClrMapping/>
  </p:clrMapOvr>
  <p:transition spd="med" advClick="0" advTm="20000"/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#640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temperature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/ˈtemprɪtʃə/</a:t>
            </a:r>
          </a:p>
        </p:txBody>
      </p:sp>
    </p:spTree>
  </p:cSld>
  <p:clrMapOvr>
    <a:masterClrMapping/>
  </p:clrMapOvr>
  <p:transition spd="med" advClick="0" advTm="20000"/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Shape 40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#641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finger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/ˈfɪŋɡə/</a:t>
            </a:r>
          </a:p>
        </p:txBody>
      </p:sp>
    </p:spTree>
  </p:cSld>
  <p:clrMapOvr>
    <a:masterClrMapping/>
  </p:clrMapOvr>
  <p:transition spd="med" advClick="0" advTm="20000"/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#642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industry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/ˈɪndəstrɪ/</a:t>
            </a:r>
          </a:p>
        </p:txBody>
      </p:sp>
    </p:spTree>
  </p:cSld>
  <p:clrMapOvr>
    <a:masterClrMapping/>
  </p:clrMapOvr>
  <p:transition spd="med" advClick="0" advTm="20000"/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#643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value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/ˈvæljuː/</a:t>
            </a:r>
          </a:p>
        </p:txBody>
      </p:sp>
    </p:spTree>
  </p:cSld>
  <p:clrMapOvr>
    <a:masterClrMapping/>
  </p:clrMapOvr>
  <p:transition spd="med" advClick="0" advTm="20000"/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#644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fight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/faɪt/</a:t>
            </a:r>
          </a:p>
        </p:txBody>
      </p:sp>
    </p:spTree>
  </p:cSld>
  <p:clrMapOvr>
    <a:masterClrMapping/>
  </p:clrMapOvr>
  <p:transition spd="med" advClick="0" advTm="20000"/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#645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lie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/laɪ/</a:t>
            </a:r>
          </a:p>
        </p:txBody>
      </p:sp>
    </p:spTree>
  </p:cSld>
  <p:clrMapOvr>
    <a:masterClrMapping/>
  </p:clrMapOvr>
  <p:transition spd="med" advClick="0" advTm="20000"/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#646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beat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/biːt/</a:t>
            </a:r>
          </a:p>
        </p:txBody>
      </p:sp>
    </p:spTree>
  </p:cSld>
  <p:clrMapOvr>
    <a:masterClrMapping/>
  </p:clrMapOvr>
  <p:transition spd="med" advClick="0" advTm="20000"/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Shape 41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#647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excite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/ɪkˈsaɪt/</a:t>
            </a:r>
          </a:p>
        </p:txBody>
      </p:sp>
    </p:spTree>
  </p:cSld>
  <p:clrMapOvr>
    <a:masterClrMapping/>
  </p:clrMapOvr>
  <p:transition spd="med" advClick="0" advTm="20000"/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Shape 41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#648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natural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/ˈnætʃrəl/</a:t>
            </a:r>
          </a:p>
        </p:txBody>
      </p:sp>
    </p:spTree>
  </p:cSld>
  <p:clrMapOvr>
    <a:masterClrMapping/>
  </p:clrMapOvr>
  <p:transition spd="med" advClick="0" advTm="20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#514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wide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/waɪd/</a:t>
            </a:r>
          </a:p>
        </p:txBody>
      </p:sp>
    </p:spTree>
  </p:cSld>
  <p:clrMapOvr>
    <a:masterClrMapping/>
  </p:clrMapOvr>
  <p:transition spd="med" advClick="0" advTm="20000"/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#649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view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/vjuː/</a:t>
            </a:r>
          </a:p>
        </p:txBody>
      </p:sp>
    </p:spTree>
  </p:cSld>
  <p:clrMapOvr>
    <a:masterClrMapping/>
  </p:clrMapOvr>
  <p:transition spd="med" advClick="0" advTm="20000"/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Shape 41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#650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sense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/sens/</a:t>
            </a:r>
          </a:p>
        </p:txBody>
      </p:sp>
    </p:spTree>
  </p:cSld>
  <p:clrMapOvr>
    <a:masterClrMapping/>
  </p:clrMapOvr>
  <p:transition spd="med" advClick="0" advTm="20000"/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Shape 42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#651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ear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/ɪə/</a:t>
            </a:r>
          </a:p>
        </p:txBody>
      </p:sp>
    </p:spTree>
  </p:cSld>
  <p:clrMapOvr>
    <a:masterClrMapping/>
  </p:clrMapOvr>
  <p:transition spd="med" advClick="0" advTm="20000"/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Shape 42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#652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else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/els/</a:t>
            </a:r>
          </a:p>
        </p:txBody>
      </p:sp>
    </p:spTree>
  </p:cSld>
  <p:clrMapOvr>
    <a:masterClrMapping/>
  </p:clrMapOvr>
  <p:transition spd="med" advClick="0" advTm="20000"/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Shape 42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#653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quite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/kwaɪt/</a:t>
            </a:r>
          </a:p>
        </p:txBody>
      </p:sp>
    </p:spTree>
  </p:cSld>
  <p:clrMapOvr>
    <a:masterClrMapping/>
  </p:clrMapOvr>
  <p:transition spd="med" advClick="0" advTm="20000"/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Shape 42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#654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broke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/brəʊk/</a:t>
            </a:r>
          </a:p>
        </p:txBody>
      </p:sp>
    </p:spTree>
  </p:cSld>
  <p:clrMapOvr>
    <a:masterClrMapping/>
  </p:clrMapOvr>
  <p:transition spd="med" advClick="0" advTm="20000"/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#655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case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/keɪs/</a:t>
            </a:r>
          </a:p>
        </p:txBody>
      </p:sp>
    </p:spTree>
  </p:cSld>
  <p:clrMapOvr>
    <a:masterClrMapping/>
  </p:clrMapOvr>
  <p:transition spd="med" advClick="0" advTm="20000"/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#656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middle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/ˈmɪdl/</a:t>
            </a:r>
          </a:p>
        </p:txBody>
      </p:sp>
    </p:spTree>
  </p:cSld>
  <p:clrMapOvr>
    <a:masterClrMapping/>
  </p:clrMapOvr>
  <p:transition spd="med" advClick="0" advTm="20000"/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Shape 43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#657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kill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/kɪl/</a:t>
            </a:r>
          </a:p>
        </p:txBody>
      </p:sp>
    </p:spTree>
  </p:cSld>
  <p:clrMapOvr>
    <a:masterClrMapping/>
  </p:clrMapOvr>
  <p:transition spd="med" advClick="0" advTm="20000"/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#658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son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/sʌn/</a:t>
            </a:r>
          </a:p>
        </p:txBody>
      </p:sp>
    </p:spTree>
  </p:cSld>
  <p:clrMapOvr>
    <a:masterClrMapping/>
  </p:clrMapOvr>
  <p:transition spd="med" advClick="0" advTm="20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#515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sail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/seɪl/</a:t>
            </a:r>
          </a:p>
        </p:txBody>
      </p:sp>
    </p:spTree>
  </p:cSld>
  <p:clrMapOvr>
    <a:masterClrMapping/>
  </p:clrMapOvr>
  <p:transition spd="med" advClick="0" advTm="20000"/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Shape 43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#659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lake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/leɪk/</a:t>
            </a:r>
          </a:p>
        </p:txBody>
      </p:sp>
    </p:spTree>
  </p:cSld>
  <p:clrMapOvr>
    <a:masterClrMapping/>
  </p:clrMapOvr>
  <p:transition spd="med" advClick="0" advTm="20000"/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#660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moment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/ˈməʊmənt/</a:t>
            </a:r>
          </a:p>
        </p:txBody>
      </p:sp>
    </p:spTree>
  </p:cSld>
  <p:clrMapOvr>
    <a:masterClrMapping/>
  </p:clrMapOvr>
  <p:transition spd="med" advClick="0" advTm="20000"/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Shape 44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#661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scale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/skeɪl/</a:t>
            </a:r>
          </a:p>
        </p:txBody>
      </p:sp>
    </p:spTree>
  </p:cSld>
  <p:clrMapOvr>
    <a:masterClrMapping/>
  </p:clrMapOvr>
  <p:transition spd="med" advClick="0" advTm="20000"/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#662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loud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/laʊd/</a:t>
            </a:r>
          </a:p>
        </p:txBody>
      </p:sp>
    </p:spTree>
  </p:cSld>
  <p:clrMapOvr>
    <a:masterClrMapping/>
  </p:clrMapOvr>
  <p:transition spd="med" advClick="0" advTm="20000"/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#663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spring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/sprɪŋ/</a:t>
            </a:r>
          </a:p>
        </p:txBody>
      </p:sp>
    </p:spTree>
  </p:cSld>
  <p:clrMapOvr>
    <a:masterClrMapping/>
  </p:clrMapOvr>
  <p:transition spd="med" advClick="0" advTm="20000"/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#664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observe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/əbˈzɜːv/</a:t>
            </a:r>
          </a:p>
        </p:txBody>
      </p:sp>
    </p:spTree>
  </p:cSld>
  <p:clrMapOvr>
    <a:masterClrMapping/>
  </p:clrMapOvr>
  <p:transition spd="med" advClick="0" advTm="20000"/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Shape 44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#665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child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/tʃaɪld/</a:t>
            </a:r>
          </a:p>
        </p:txBody>
      </p:sp>
    </p:spTree>
  </p:cSld>
  <p:clrMapOvr>
    <a:masterClrMapping/>
  </p:clrMapOvr>
  <p:transition spd="med" advClick="0" advTm="20000"/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#666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straight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/streɪt/</a:t>
            </a:r>
          </a:p>
        </p:txBody>
      </p:sp>
    </p:spTree>
  </p:cSld>
  <p:clrMapOvr>
    <a:masterClrMapping/>
  </p:clrMapOvr>
  <p:transition spd="med" advClick="0" advTm="20000"/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Shape 45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#667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consonant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/ˈkɒnsənənt/</a:t>
            </a:r>
          </a:p>
        </p:txBody>
      </p:sp>
    </p:spTree>
  </p:cSld>
  <p:clrMapOvr>
    <a:masterClrMapping/>
  </p:clrMapOvr>
  <p:transition spd="med" advClick="0" advTm="20000"/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Shape 45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#668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nation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/ˈneɪʃən/</a:t>
            </a:r>
          </a:p>
        </p:txBody>
      </p:sp>
    </p:spTree>
  </p:cSld>
  <p:clrMapOvr>
    <a:masterClrMapping/>
  </p:clrMapOvr>
  <p:transition spd="med" advClick="0" advTm="20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#516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material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/məˈtɪərɪəl/</a:t>
            </a:r>
          </a:p>
        </p:txBody>
      </p:sp>
    </p:spTree>
  </p:cSld>
  <p:clrMapOvr>
    <a:masterClrMapping/>
  </p:clrMapOvr>
  <p:transition spd="med" advClick="0" advTm="20000"/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Shape 45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#669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dictionary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/ˈdɪkʃənrɪ/</a:t>
            </a:r>
          </a:p>
        </p:txBody>
      </p:sp>
    </p:spTree>
  </p:cSld>
  <p:clrMapOvr>
    <a:masterClrMapping/>
  </p:clrMapOvr>
  <p:transition spd="med" advClick="0" advTm="20000"/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Shape 45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#670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milk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/mɪlk/</a:t>
            </a:r>
          </a:p>
        </p:txBody>
      </p:sp>
    </p:spTree>
  </p:cSld>
  <p:clrMapOvr>
    <a:masterClrMapping/>
  </p:clrMapOvr>
  <p:transition spd="med" advClick="0" advTm="20000"/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Shape 46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#671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speed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/spiːd/</a:t>
            </a:r>
          </a:p>
        </p:txBody>
      </p:sp>
    </p:spTree>
  </p:cSld>
  <p:clrMapOvr>
    <a:masterClrMapping/>
  </p:clrMapOvr>
  <p:transition spd="med" advClick="0" advTm="20000"/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#672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method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/ˈmeθəd/</a:t>
            </a:r>
          </a:p>
        </p:txBody>
      </p:sp>
    </p:spTree>
  </p:cSld>
  <p:clrMapOvr>
    <a:masterClrMapping/>
  </p:clrMapOvr>
  <p:transition spd="med" advClick="0" advTm="20000"/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#673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organ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/ˈɔːɡən/</a:t>
            </a:r>
          </a:p>
        </p:txBody>
      </p:sp>
    </p:spTree>
  </p:cSld>
  <p:clrMapOvr>
    <a:masterClrMapping/>
  </p:clrMapOvr>
  <p:transition spd="med" advClick="0" advTm="20000"/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Shape 46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#674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pay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/peɪ/</a:t>
            </a:r>
          </a:p>
        </p:txBody>
      </p:sp>
    </p:spTree>
  </p:cSld>
  <p:clrMapOvr>
    <a:masterClrMapping/>
  </p:clrMapOvr>
  <p:transition spd="med" advClick="0" advTm="20000"/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#675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age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/eɪdʒ/</a:t>
            </a:r>
          </a:p>
        </p:txBody>
      </p:sp>
    </p:spTree>
  </p:cSld>
  <p:clrMapOvr>
    <a:masterClrMapping/>
  </p:clrMapOvr>
  <p:transition spd="med" advClick="0" advTm="20000"/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Shape 47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#676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Section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/ˈsekʃən/</a:t>
            </a:r>
          </a:p>
        </p:txBody>
      </p:sp>
    </p:spTree>
  </p:cSld>
  <p:clrMapOvr>
    <a:masterClrMapping/>
  </p:clrMapOvr>
  <p:transition spd="med" advClick="0" advTm="20000"/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Shape 47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#677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dress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/dres/</a:t>
            </a:r>
          </a:p>
        </p:txBody>
      </p:sp>
    </p:spTree>
  </p:cSld>
  <p:clrMapOvr>
    <a:masterClrMapping/>
  </p:clrMapOvr>
  <p:transition spd="med" advClick="0" advTm="20000"/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Shape 47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#678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coud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/kəʊd/</a:t>
            </a:r>
          </a:p>
        </p:txBody>
      </p:sp>
    </p:spTree>
  </p:cSld>
  <p:clrMapOvr>
    <a:masterClrMapping/>
  </p:clrMapOvr>
  <p:transition spd="med" advClick="0" advTm="20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#517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size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/saɪz/</a:t>
            </a:r>
          </a:p>
        </p:txBody>
      </p:sp>
    </p:spTree>
  </p:cSld>
  <p:clrMapOvr>
    <a:masterClrMapping/>
  </p:clrMapOvr>
  <p:transition spd="med" advClick="0" advTm="20000"/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Shape 47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#679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surprise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/səˈpraɪz/</a:t>
            </a:r>
          </a:p>
        </p:txBody>
      </p:sp>
    </p:spTree>
  </p:cSld>
  <p:clrMapOvr>
    <a:masterClrMapping/>
  </p:clrMapOvr>
  <p:transition spd="med" advClick="0" advTm="20000"/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Shape 47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#680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quiet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/ˈkwaɪət/</a:t>
            </a:r>
          </a:p>
        </p:txBody>
      </p:sp>
    </p:spTree>
  </p:cSld>
  <p:clrMapOvr>
    <a:masterClrMapping/>
  </p:clrMapOvr>
  <p:transition spd="med" advClick="0" advTm="20000"/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Shape 48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#681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stone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/stəʊn/</a:t>
            </a:r>
          </a:p>
        </p:txBody>
      </p:sp>
    </p:spTree>
  </p:cSld>
  <p:clrMapOvr>
    <a:masterClrMapping/>
  </p:clrMapOvr>
  <p:transition spd="med" advClick="0" advTm="20000"/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Shape 48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#682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tiny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/ˈtaɪnɪ/</a:t>
            </a:r>
          </a:p>
        </p:txBody>
      </p:sp>
    </p:spTree>
  </p:cSld>
  <p:clrMapOvr>
    <a:masterClrMapping/>
  </p:clrMapOvr>
  <p:transition spd="med" advClick="0" advTm="20000"/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Shape 48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#683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climb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/klaɪm/</a:t>
            </a:r>
          </a:p>
        </p:txBody>
      </p:sp>
    </p:spTree>
  </p:cSld>
  <p:clrMapOvr>
    <a:masterClrMapping/>
  </p:clrMapOvr>
  <p:transition spd="med" advClick="0" advTm="20000"/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Shape 48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#684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cool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/kuːl/</a:t>
            </a:r>
          </a:p>
        </p:txBody>
      </p:sp>
    </p:spTree>
  </p:cSld>
  <p:clrMapOvr>
    <a:masterClrMapping/>
  </p:clrMapOvr>
  <p:transition spd="med" advClick="0" advTm="20000"/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Shape 48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#685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design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/dɪˈzaɪn/</a:t>
            </a:r>
          </a:p>
        </p:txBody>
      </p:sp>
    </p:spTree>
  </p:cSld>
  <p:clrMapOvr>
    <a:masterClrMapping/>
  </p:clrMapOvr>
  <p:transition spd="med" advClick="0" advTm="20000"/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#686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poor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/pʊə/</a:t>
            </a:r>
          </a:p>
        </p:txBody>
      </p:sp>
    </p:spTree>
  </p:cSld>
  <p:clrMapOvr>
    <a:masterClrMapping/>
  </p:clrMapOvr>
  <p:transition spd="med" advClick="0" advTm="20000"/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Shape 49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#687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lot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/lɒt/</a:t>
            </a:r>
          </a:p>
        </p:txBody>
      </p:sp>
    </p:spTree>
  </p:cSld>
  <p:clrMapOvr>
    <a:masterClrMapping/>
  </p:clrMapOvr>
  <p:transition spd="med" advClick="0" advTm="20000"/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Shape 49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#688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tip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/tɪp/</a:t>
            </a:r>
          </a:p>
        </p:txBody>
      </p:sp>
    </p:spTree>
  </p:cSld>
  <p:clrMapOvr>
    <a:masterClrMapping/>
  </p:clrMapOvr>
  <p:transition spd="med" advClick="0" advTm="20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#518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vary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/ˈveərɪ/</a:t>
            </a:r>
          </a:p>
        </p:txBody>
      </p:sp>
    </p:spTree>
  </p:cSld>
  <p:clrMapOvr>
    <a:masterClrMapping/>
  </p:clrMapOvr>
  <p:transition spd="med" advClick="0" advTm="20000"/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#689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bottom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/ˈbɒtəm/</a:t>
            </a:r>
          </a:p>
        </p:txBody>
      </p:sp>
    </p:spTree>
  </p:cSld>
  <p:clrMapOvr>
    <a:masterClrMapping/>
  </p:clrMapOvr>
  <p:transition spd="med" advClick="0" advTm="20000"/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Shape 49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#690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key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/kiː/</a:t>
            </a:r>
          </a:p>
        </p:txBody>
      </p:sp>
    </p:spTree>
  </p:cSld>
  <p:clrMapOvr>
    <a:masterClrMapping/>
  </p:clrMapOvr>
  <p:transition spd="med" advClick="0" advTm="20000"/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Shape 50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#691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iron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/ˈaɪən/</a:t>
            </a:r>
          </a:p>
        </p:txBody>
      </p:sp>
    </p:spTree>
  </p:cSld>
  <p:clrMapOvr>
    <a:masterClrMapping/>
  </p:clrMapOvr>
  <p:transition spd="med" advClick="0" advTm="20000"/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Shape 50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#692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single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/ˈsɪŋɡl/</a:t>
            </a:r>
          </a:p>
        </p:txBody>
      </p:sp>
    </p:spTree>
  </p:cSld>
  <p:clrMapOvr>
    <a:masterClrMapping/>
  </p:clrMapOvr>
  <p:transition spd="med" advClick="0" advTm="20000"/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Shape 50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#693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stick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/stɪk/</a:t>
            </a:r>
          </a:p>
        </p:txBody>
      </p:sp>
    </p:spTree>
  </p:cSld>
  <p:clrMapOvr>
    <a:masterClrMapping/>
  </p:clrMapOvr>
  <p:transition spd="med" advClick="0" advTm="20000"/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Shape 50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#694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flat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/flæt/</a:t>
            </a:r>
          </a:p>
        </p:txBody>
      </p:sp>
    </p:spTree>
  </p:cSld>
  <p:clrMapOvr>
    <a:masterClrMapping/>
  </p:clrMapOvr>
  <p:transition spd="med" advClick="0" advTm="20000"/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Shape 50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#695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twenty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/ˈtwentɪ/</a:t>
            </a:r>
          </a:p>
        </p:txBody>
      </p:sp>
    </p:spTree>
  </p:cSld>
  <p:clrMapOvr>
    <a:masterClrMapping/>
  </p:clrMapOvr>
  <p:transition spd="med" advClick="0" advTm="20000"/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Shape 51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#696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skin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/skɪn/</a:t>
            </a:r>
          </a:p>
        </p:txBody>
      </p:sp>
    </p:spTree>
  </p:cSld>
  <p:clrMapOvr>
    <a:masterClrMapping/>
  </p:clrMapOvr>
  <p:transition spd="med" advClick="0" advTm="20000"/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Shape 51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#697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smile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/smaɪl/</a:t>
            </a:r>
          </a:p>
        </p:txBody>
      </p:sp>
    </p:spTree>
  </p:cSld>
  <p:clrMapOvr>
    <a:masterClrMapping/>
  </p:clrMapOvr>
  <p:transition spd="med" advClick="0" advTm="20000"/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Shape 51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#698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crease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/kriːs/</a:t>
            </a:r>
          </a:p>
        </p:txBody>
      </p:sp>
    </p:spTree>
  </p:cSld>
  <p:clrMapOvr>
    <a:masterClrMapping/>
  </p:clrMapOvr>
  <p:transition spd="med" advClick="0" advTm="20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#501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grand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/ɡrænd/</a:t>
            </a:r>
          </a:p>
        </p:txBody>
      </p:sp>
    </p:spTree>
  </p:cSld>
  <p:clrMapOvr>
    <a:masterClrMapping/>
  </p:clrMapOvr>
  <p:transition spd="med" advClick="0" advTm="20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#519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settle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/ˈsetl/</a:t>
            </a:r>
          </a:p>
        </p:txBody>
      </p:sp>
    </p:spTree>
  </p:cSld>
  <p:clrMapOvr>
    <a:masterClrMapping/>
  </p:clrMapOvr>
  <p:transition spd="med" advClick="0" advTm="20000"/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Shape 51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#699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hole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/həʊl/</a:t>
            </a:r>
          </a:p>
        </p:txBody>
      </p:sp>
    </p:spTree>
  </p:cSld>
  <p:clrMapOvr>
    <a:masterClrMapping/>
  </p:clrMapOvr>
  <p:transition spd="med" advClick="0" advTm="20000"/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Shape 51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#700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trade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/treɪd/</a:t>
            </a:r>
          </a:p>
        </p:txBody>
      </p:sp>
    </p:spTree>
  </p:cSld>
  <p:clrMapOvr>
    <a:masterClrMapping/>
  </p:clrMapOvr>
  <p:transition spd="med" advClick="0" advTm="20000"/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#701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melody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/ˈmelədɪ/</a:t>
            </a:r>
          </a:p>
        </p:txBody>
      </p:sp>
    </p:spTree>
  </p:cSld>
  <p:clrMapOvr>
    <a:masterClrMapping/>
  </p:clrMapOvr>
  <p:transition spd="med" advClick="0" advTm="20000"/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Shape 52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#702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trip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/trɪp/</a:t>
            </a:r>
          </a:p>
        </p:txBody>
      </p:sp>
    </p:spTree>
  </p:cSld>
  <p:clrMapOvr>
    <a:masterClrMapping/>
  </p:clrMapOvr>
  <p:transition spd="med" advClick="0" advTm="20000"/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Shape 52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#703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office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/ˈɒfɪs/</a:t>
            </a:r>
          </a:p>
        </p:txBody>
      </p:sp>
    </p:spTree>
  </p:cSld>
  <p:clrMapOvr>
    <a:masterClrMapping/>
  </p:clrMapOvr>
  <p:transition spd="med" advClick="0" advTm="20000"/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Shape 52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#704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receive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/rɪˈsiːv/</a:t>
            </a:r>
          </a:p>
        </p:txBody>
      </p:sp>
    </p:spTree>
  </p:cSld>
  <p:clrMapOvr>
    <a:masterClrMapping/>
  </p:clrMapOvr>
  <p:transition spd="med" advClick="0" advTm="20000"/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Shape 52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#704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receive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/rɪˈsiːv/</a:t>
            </a:r>
          </a:p>
        </p:txBody>
      </p:sp>
    </p:spTree>
  </p:cSld>
  <p:clrMapOvr>
    <a:masterClrMapping/>
  </p:clrMapOvr>
  <p:transition spd="med" advClick="0" advTm="20000"/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Shape 53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#705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row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/rəʊ/</a:t>
            </a:r>
          </a:p>
        </p:txBody>
      </p:sp>
    </p:spTree>
  </p:cSld>
  <p:clrMapOvr>
    <a:masterClrMapping/>
  </p:clrMapOvr>
  <p:transition spd="med" advClick="0" advTm="20000"/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Shape 53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#706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mouth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/maʊθ/</a:t>
            </a:r>
          </a:p>
        </p:txBody>
      </p:sp>
    </p:spTree>
  </p:cSld>
  <p:clrMapOvr>
    <a:masterClrMapping/>
  </p:clrMapOvr>
  <p:transition spd="med" advClick="0" advTm="20000"/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Shape 53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#707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exact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/ɪɡˈzækt/</a:t>
            </a:r>
          </a:p>
        </p:txBody>
      </p:sp>
    </p:spTree>
  </p:cSld>
  <p:clrMapOvr>
    <a:masterClrMapping/>
  </p:clrMapOvr>
  <p:transition spd="med" advClick="0" advTm="2000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#520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speak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/spiːk/</a:t>
            </a:r>
          </a:p>
        </p:txBody>
      </p:sp>
    </p:spTree>
  </p:cSld>
  <p:clrMapOvr>
    <a:masterClrMapping/>
  </p:clrMapOvr>
  <p:transition spd="med" advClick="0" advTm="20000"/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Shape 53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#708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symbol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/ˈsɪmbəl/</a:t>
            </a:r>
          </a:p>
        </p:txBody>
      </p:sp>
    </p:spTree>
  </p:cSld>
  <p:clrMapOvr>
    <a:masterClrMapping/>
  </p:clrMapOvr>
  <p:transition spd="med" advClick="0" advTm="20000"/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Shape 53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#709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die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/daɪ/</a:t>
            </a:r>
          </a:p>
        </p:txBody>
      </p:sp>
    </p:spTree>
  </p:cSld>
  <p:clrMapOvr>
    <a:masterClrMapping/>
  </p:clrMapOvr>
  <p:transition spd="med" advClick="0" advTm="20000"/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Shape 54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#710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least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/liːst/</a:t>
            </a:r>
          </a:p>
        </p:txBody>
      </p:sp>
    </p:spTree>
  </p:cSld>
  <p:clrMapOvr>
    <a:masterClrMapping/>
  </p:clrMapOvr>
  <p:transition spd="med" advClick="0" advTm="20000"/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Shape 54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#711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trouble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/ˈtrʌbl/</a:t>
            </a:r>
          </a:p>
        </p:txBody>
      </p:sp>
    </p:spTree>
  </p:cSld>
  <p:clrMapOvr>
    <a:masterClrMapping/>
  </p:clrMapOvr>
  <p:transition spd="med" advClick="0" advTm="20000"/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Shape 54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#712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shout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/ʃaʊt/</a:t>
            </a:r>
          </a:p>
        </p:txBody>
      </p:sp>
    </p:spTree>
  </p:cSld>
  <p:clrMapOvr>
    <a:masterClrMapping/>
  </p:clrMapOvr>
  <p:transition spd="med" advClick="0" advTm="20000"/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#713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except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/ɪkˈsept/</a:t>
            </a:r>
          </a:p>
        </p:txBody>
      </p:sp>
    </p:spTree>
  </p:cSld>
  <p:clrMapOvr>
    <a:masterClrMapping/>
  </p:clrMapOvr>
  <p:transition spd="med" advClick="0" advTm="20000"/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Shape 54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#714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wrote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/rəʊt/</a:t>
            </a:r>
          </a:p>
        </p:txBody>
      </p:sp>
    </p:spTree>
  </p:cSld>
  <p:clrMapOvr>
    <a:masterClrMapping/>
  </p:clrMapOvr>
  <p:transition spd="med" advClick="0" advTm="20000"/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Shape 55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#715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seed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/siːd/</a:t>
            </a:r>
          </a:p>
        </p:txBody>
      </p:sp>
    </p:spTree>
  </p:cSld>
  <p:clrMapOvr>
    <a:masterClrMapping/>
  </p:clrMapOvr>
  <p:transition spd="med" advClick="0" advTm="20000"/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hape 55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#716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tone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/təʊn/</a:t>
            </a:r>
          </a:p>
        </p:txBody>
      </p:sp>
    </p:spTree>
  </p:cSld>
  <p:clrMapOvr>
    <a:masterClrMapping/>
  </p:clrMapOvr>
  <p:transition spd="med" advClick="0" advTm="20000"/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Shape 55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#717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join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/dʒɔɪn/</a:t>
            </a:r>
          </a:p>
        </p:txBody>
      </p:sp>
    </p:spTree>
  </p:cSld>
  <p:clrMapOvr>
    <a:masterClrMapping/>
  </p:clrMapOvr>
  <p:transition spd="med" advClick="0" advTm="2000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#521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weight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/weɪt/</a:t>
            </a:r>
          </a:p>
        </p:txBody>
      </p:sp>
    </p:spTree>
  </p:cSld>
  <p:clrMapOvr>
    <a:masterClrMapping/>
  </p:clrMapOvr>
  <p:transition spd="med" advClick="0" advTm="20000"/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Shape 55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#718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suggest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/səˈdʒest/</a:t>
            </a:r>
          </a:p>
        </p:txBody>
      </p:sp>
    </p:spTree>
  </p:cSld>
  <p:clrMapOvr>
    <a:masterClrMapping/>
  </p:clrMapOvr>
  <p:transition spd="med" advClick="0" advTm="20000"/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Shape 55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#719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clean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/kliːn/</a:t>
            </a:r>
          </a:p>
        </p:txBody>
      </p:sp>
    </p:spTree>
  </p:cSld>
  <p:clrMapOvr>
    <a:masterClrMapping/>
  </p:clrMapOvr>
  <p:transition spd="med" advClick="0" advTm="20000"/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Shape 56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#720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break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/breɪk/</a:t>
            </a:r>
          </a:p>
        </p:txBody>
      </p:sp>
    </p:spTree>
  </p:cSld>
  <p:clrMapOvr>
    <a:masterClrMapping/>
  </p:clrMapOvr>
  <p:transition spd="med" advClick="0" advTm="20000"/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Shape 56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#721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lady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/ˈleɪdɪ/</a:t>
            </a:r>
          </a:p>
        </p:txBody>
      </p:sp>
    </p:spTree>
  </p:cSld>
  <p:clrMapOvr>
    <a:masterClrMapping/>
  </p:clrMapOvr>
  <p:transition spd="med" advClick="0" advTm="20000"/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Shape 56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#722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yard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/jɑːd/</a:t>
            </a:r>
          </a:p>
        </p:txBody>
      </p:sp>
    </p:spTree>
  </p:cSld>
  <p:clrMapOvr>
    <a:masterClrMapping/>
  </p:clrMapOvr>
  <p:transition spd="med" advClick="0" advTm="20000"/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#723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rise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/raɪz/</a:t>
            </a:r>
          </a:p>
        </p:txBody>
      </p:sp>
    </p:spTree>
  </p:cSld>
  <p:clrMapOvr>
    <a:masterClrMapping/>
  </p:clrMapOvr>
  <p:transition spd="med" advClick="0" advTm="20000"/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Shape 56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#724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bad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/bæd/</a:t>
            </a:r>
          </a:p>
        </p:txBody>
      </p:sp>
    </p:spTree>
  </p:cSld>
  <p:clrMapOvr>
    <a:masterClrMapping/>
  </p:clrMapOvr>
  <p:transition spd="med" advClick="0" advTm="20000"/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Shape 57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#725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blow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/bləʊ/</a:t>
            </a:r>
          </a:p>
        </p:txBody>
      </p:sp>
    </p:spTree>
  </p:cSld>
  <p:clrMapOvr>
    <a:masterClrMapping/>
  </p:clrMapOvr>
  <p:transition spd="med" advClick="0" advTm="20000"/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Shape 57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#726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oil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/ɔɪl/</a:t>
            </a:r>
          </a:p>
        </p:txBody>
      </p:sp>
    </p:spTree>
  </p:cSld>
  <p:clrMapOvr>
    <a:masterClrMapping/>
  </p:clrMapOvr>
  <p:transition spd="med" advClick="0" advTm="20000"/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Shape 57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#727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blood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/blʌd/</a:t>
            </a:r>
          </a:p>
        </p:txBody>
      </p:sp>
    </p:spTree>
  </p:cSld>
  <p:clrMapOvr>
    <a:masterClrMapping/>
  </p:clrMapOvr>
  <p:transition spd="med" advClick="0" advTm="2000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#522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general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/ˈdʒenərəl/</a:t>
            </a:r>
          </a:p>
        </p:txBody>
      </p:sp>
    </p:spTree>
  </p:cSld>
  <p:clrMapOvr>
    <a:masterClrMapping/>
  </p:clrMapOvr>
  <p:transition spd="med" advClick="0" advTm="20000"/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Shape 57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#728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touch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/tʌtʃ/</a:t>
            </a:r>
          </a:p>
        </p:txBody>
      </p:sp>
    </p:spTree>
  </p:cSld>
  <p:clrMapOvr>
    <a:masterClrMapping/>
  </p:clrMapOvr>
  <p:transition spd="med" advClick="0" advTm="20000"/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Shape 57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#729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grew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/ɡruː/</a:t>
            </a:r>
          </a:p>
        </p:txBody>
      </p:sp>
    </p:spTree>
  </p:cSld>
  <p:clrMapOvr>
    <a:masterClrMapping/>
  </p:clrMapOvr>
  <p:transition spd="med" advClick="0" advTm="20000"/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Shape 58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#730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cent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/sent/</a:t>
            </a:r>
          </a:p>
        </p:txBody>
      </p:sp>
    </p:spTree>
  </p:cSld>
  <p:clrMapOvr>
    <a:masterClrMapping/>
  </p:clrMapOvr>
  <p:transition spd="med" advClick="0" advTm="20000"/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Shape 58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#731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mix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/mɪks/</a:t>
            </a:r>
          </a:p>
        </p:txBody>
      </p:sp>
    </p:spTree>
  </p:cSld>
  <p:clrMapOvr>
    <a:masterClrMapping/>
  </p:clrMapOvr>
  <p:transition spd="med" advClick="0" advTm="20000"/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Shape 58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#732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team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/tiːm/</a:t>
            </a:r>
          </a:p>
        </p:txBody>
      </p:sp>
    </p:spTree>
  </p:cSld>
  <p:clrMapOvr>
    <a:masterClrMapping/>
  </p:clrMapOvr>
  <p:transition spd="med" advClick="0" advTm="20000"/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Shape 58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#734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cost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/kɒst/</a:t>
            </a:r>
          </a:p>
        </p:txBody>
      </p:sp>
    </p:spTree>
  </p:cSld>
  <p:clrMapOvr>
    <a:masterClrMapping/>
  </p:clrMapOvr>
  <p:transition spd="med" advClick="0" advTm="20000"/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Shape 58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#735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lost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/lɒst/</a:t>
            </a:r>
          </a:p>
        </p:txBody>
      </p:sp>
    </p:spTree>
  </p:cSld>
  <p:clrMapOvr>
    <a:masterClrMapping/>
  </p:clrMapOvr>
  <p:transition spd="med" advClick="0" advTm="20000"/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Shape 59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#736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brown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/braʊn/</a:t>
            </a:r>
          </a:p>
        </p:txBody>
      </p:sp>
    </p:spTree>
  </p:cSld>
  <p:clrMapOvr>
    <a:masterClrMapping/>
  </p:clrMapOvr>
  <p:transition spd="med" advClick="0" advTm="20000"/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Shape 59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#737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wear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/weə/</a:t>
            </a:r>
          </a:p>
        </p:txBody>
      </p:sp>
    </p:spTree>
  </p:cSld>
  <p:clrMapOvr>
    <a:masterClrMapping/>
  </p:clrMapOvr>
  <p:transition spd="med" advClick="0" advTm="20000"/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Shape 59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#738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garden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/ˈɡɑːdn/</a:t>
            </a:r>
          </a:p>
        </p:txBody>
      </p:sp>
    </p:spTree>
  </p:cSld>
  <p:clrMapOvr>
    <a:masterClrMapping/>
  </p:clrMapOvr>
  <p:transition spd="med" advClick="0" advTm="2000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#523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ice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/aɪs/</a:t>
            </a:r>
          </a:p>
        </p:txBody>
      </p:sp>
    </p:spTree>
  </p:cSld>
  <p:clrMapOvr>
    <a:masterClrMapping/>
  </p:clrMapOvr>
  <p:transition spd="med" advClick="0" advTm="20000"/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Shape 59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#739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equal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/ˈiːkwəl/</a:t>
            </a:r>
          </a:p>
        </p:txBody>
      </p:sp>
    </p:spTree>
  </p:cSld>
  <p:clrMapOvr>
    <a:masterClrMapping/>
  </p:clrMapOvr>
  <p:transition spd="med" advClick="0" advTm="20000"/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Shape 59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#740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sent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/sent/</a:t>
            </a:r>
          </a:p>
        </p:txBody>
      </p:sp>
    </p:spTree>
  </p:cSld>
  <p:clrMapOvr>
    <a:masterClrMapping/>
  </p:clrMapOvr>
  <p:transition spd="med" advClick="0" advTm="20000"/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Shape 60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#741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choose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/tʃuːz/</a:t>
            </a:r>
          </a:p>
        </p:txBody>
      </p:sp>
    </p:spTree>
  </p:cSld>
  <p:clrMapOvr>
    <a:masterClrMapping/>
  </p:clrMapOvr>
  <p:transition spd="med" advClick="0" advTm="20000"/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Shape 60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#742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fell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/fel/</a:t>
            </a:r>
          </a:p>
        </p:txBody>
      </p:sp>
    </p:spTree>
  </p:cSld>
  <p:clrMapOvr>
    <a:masterClrMapping/>
  </p:clrMapOvr>
  <p:transition spd="med" advClick="0" advTm="20000"/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" name="Shape 60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#743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fit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/fɪt/</a:t>
            </a:r>
          </a:p>
        </p:txBody>
      </p:sp>
    </p:spTree>
  </p:cSld>
  <p:clrMapOvr>
    <a:masterClrMapping/>
  </p:clrMapOvr>
  <p:transition spd="med" advClick="0" advTm="20000"/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Shape 60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#744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flow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/fləʊ/</a:t>
            </a:r>
          </a:p>
        </p:txBody>
      </p:sp>
    </p:spTree>
  </p:cSld>
  <p:clrMapOvr>
    <a:masterClrMapping/>
  </p:clrMapOvr>
  <p:transition spd="med" advClick="0" advTm="20000"/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" name="Shape 60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#745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fair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/feə/</a:t>
            </a:r>
          </a:p>
        </p:txBody>
      </p:sp>
    </p:spTree>
  </p:cSld>
  <p:clrMapOvr>
    <a:masterClrMapping/>
  </p:clrMapOvr>
  <p:transition spd="med" advClick="0" advTm="20000"/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Shape 61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#746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bank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/bæŋk/</a:t>
            </a:r>
          </a:p>
        </p:txBody>
      </p:sp>
    </p:spTree>
  </p:cSld>
  <p:clrMapOvr>
    <a:masterClrMapping/>
  </p:clrMapOvr>
  <p:transition spd="med" advClick="0" advTm="20000"/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Shape 61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#747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collet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/ˈkɒlɪt/</a:t>
            </a:r>
          </a:p>
        </p:txBody>
      </p:sp>
    </p:spTree>
  </p:cSld>
  <p:clrMapOvr>
    <a:masterClrMapping/>
  </p:clrMapOvr>
  <p:transition spd="med" advClick="0" advTm="20000"/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Shape 61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#748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save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/seɪv/</a:t>
            </a:r>
          </a:p>
        </p:txBody>
      </p:sp>
    </p:spTree>
  </p:cSld>
  <p:clrMapOvr>
    <a:masterClrMapping/>
  </p:clrMapOvr>
  <p:transition spd="med" advClick="0" advTm="2000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#524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matter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/ˈmætə/</a:t>
            </a:r>
          </a:p>
        </p:txBody>
      </p:sp>
    </p:spTree>
  </p:cSld>
  <p:clrMapOvr>
    <a:masterClrMapping/>
  </p:clrMapOvr>
  <p:transition spd="med" advClick="0" advTm="20000"/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" name="Shape 61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#749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control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/kənˈtrəʊl/</a:t>
            </a:r>
          </a:p>
        </p:txBody>
      </p:sp>
    </p:spTree>
  </p:cSld>
  <p:clrMapOvr>
    <a:masterClrMapping/>
  </p:clrMapOvr>
  <p:transition spd="med" advClick="0" advTm="20000"/>
</p:sld>
</file>

<file path=ppt/slides/slide2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Shape 61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#750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decimal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/ˈdesɪməl/</a:t>
            </a:r>
          </a:p>
        </p:txBody>
      </p:sp>
    </p:spTree>
  </p:cSld>
  <p:clrMapOvr>
    <a:masterClrMapping/>
  </p:clrMapOvr>
  <p:transition spd="med" advClick="0" advTm="2000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#525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circle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/ˈsɜːkl/</a:t>
            </a:r>
          </a:p>
        </p:txBody>
      </p:sp>
    </p:spTree>
  </p:cSld>
  <p:clrMapOvr>
    <a:masterClrMapping/>
  </p:clrMapOvr>
  <p:transition spd="med" advClick="0" advTm="2000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#526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pair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/peə/</a:t>
            </a:r>
          </a:p>
        </p:txBody>
      </p:sp>
    </p:spTree>
  </p:cSld>
  <p:clrMapOvr>
    <a:masterClrMapping/>
  </p:clrMapOvr>
  <p:transition spd="med" advClick="0" advTm="2000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#527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include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/ɪnˈkluːd/</a:t>
            </a:r>
          </a:p>
        </p:txBody>
      </p:sp>
    </p:spTree>
  </p:cSld>
  <p:clrMapOvr>
    <a:masterClrMapping/>
  </p:clrMapOvr>
  <p:transition spd="med" advClick="0" advTm="2000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#528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divide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/dɪˈvaɪd/</a:t>
            </a:r>
          </a:p>
        </p:txBody>
      </p:sp>
    </p:spTree>
  </p:cSld>
  <p:clrMapOvr>
    <a:masterClrMapping/>
  </p:clrMapOvr>
  <p:transition spd="med" advClick="0" advTm="20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#502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ball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/bɔːl/</a:t>
            </a:r>
          </a:p>
        </p:txBody>
      </p:sp>
    </p:spTree>
  </p:cSld>
  <p:clrMapOvr>
    <a:masterClrMapping/>
  </p:clrMapOvr>
  <p:transition spd="med" advClick="0" advTm="2000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#529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syllable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/ˈsɪləbl/</a:t>
            </a:r>
          </a:p>
        </p:txBody>
      </p:sp>
    </p:spTree>
  </p:cSld>
  <p:clrMapOvr>
    <a:masterClrMapping/>
  </p:clrMapOvr>
  <p:transition spd="med" advClick="0" advTm="2000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#530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felt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/felt/</a:t>
            </a:r>
          </a:p>
        </p:txBody>
      </p:sp>
    </p:spTree>
  </p:cSld>
  <p:clrMapOvr>
    <a:masterClrMapping/>
  </p:clrMapOvr>
  <p:transition spd="med" advClick="0" advTm="2000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#531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perhaps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/pəˈhæps/</a:t>
            </a:r>
          </a:p>
        </p:txBody>
      </p:sp>
    </p:spTree>
  </p:cSld>
  <p:clrMapOvr>
    <a:masterClrMapping/>
  </p:clrMapOvr>
  <p:transition spd="med" advClick="0" advTm="2000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#532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pick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/pɪk/</a:t>
            </a:r>
          </a:p>
        </p:txBody>
      </p:sp>
    </p:spTree>
  </p:cSld>
  <p:clrMapOvr>
    <a:masterClrMapping/>
  </p:clrMapOvr>
  <p:transition spd="med" advClick="0" advTm="2000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#533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sudden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/ˈsʌdn/</a:t>
            </a:r>
          </a:p>
        </p:txBody>
      </p:sp>
    </p:spTree>
  </p:cSld>
  <p:clrMapOvr>
    <a:masterClrMapping/>
  </p:clrMapOvr>
  <p:transition spd="med" advClick="0" advTm="2000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#534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count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/kaʊnt/</a:t>
            </a:r>
          </a:p>
        </p:txBody>
      </p:sp>
    </p:spTree>
  </p:cSld>
  <p:clrMapOvr>
    <a:masterClrMapping/>
  </p:clrMapOvr>
  <p:transition spd="med" advClick="0" advTm="2000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#535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square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/skweə/</a:t>
            </a:r>
          </a:p>
        </p:txBody>
      </p:sp>
    </p:spTree>
  </p:cSld>
  <p:clrMapOvr>
    <a:masterClrMapping/>
  </p:clrMapOvr>
  <p:transition spd="med" advClick="0" advTm="20000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#536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reason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/ˈriːzn/</a:t>
            </a:r>
          </a:p>
        </p:txBody>
      </p:sp>
    </p:spTree>
  </p:cSld>
  <p:clrMapOvr>
    <a:masterClrMapping/>
  </p:clrMapOvr>
  <p:transition spd="med" advClick="0" advTm="20000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#537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length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/leŋθ/</a:t>
            </a:r>
          </a:p>
        </p:txBody>
      </p:sp>
    </p:spTree>
  </p:cSld>
  <p:clrMapOvr>
    <a:masterClrMapping/>
  </p:clrMapOvr>
  <p:transition spd="med" advClick="0" advTm="20000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#538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represent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/ˌreprɪˈzent/</a:t>
            </a:r>
          </a:p>
        </p:txBody>
      </p:sp>
    </p:spTree>
  </p:cSld>
  <p:clrMapOvr>
    <a:masterClrMapping/>
  </p:clrMapOvr>
  <p:transition spd="med" advClick="0" advTm="20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#503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yet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/jet/</a:t>
            </a:r>
          </a:p>
        </p:txBody>
      </p:sp>
    </p:spTree>
  </p:cSld>
  <p:clrMapOvr>
    <a:masterClrMapping/>
  </p:clrMapOvr>
  <p:transition spd="med" advClick="0" advTm="2000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#539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art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/ɑːt/</a:t>
            </a:r>
          </a:p>
        </p:txBody>
      </p:sp>
    </p:spTree>
  </p:cSld>
  <p:clrMapOvr>
    <a:masterClrMapping/>
  </p:clrMapOvr>
  <p:transition spd="med" advClick="0" advTm="20000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#540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subject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/ˈsʌbdʒɪkt/</a:t>
            </a:r>
          </a:p>
        </p:txBody>
      </p:sp>
    </p:spTree>
  </p:cSld>
  <p:clrMapOvr>
    <a:masterClrMapping/>
  </p:clrMapOvr>
  <p:transition spd="med" advClick="0" advTm="20000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#541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region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/ˈriːdʒən/</a:t>
            </a:r>
          </a:p>
        </p:txBody>
      </p:sp>
    </p:spTree>
  </p:cSld>
  <p:clrMapOvr>
    <a:masterClrMapping/>
  </p:clrMapOvr>
  <p:transition spd="med" advClick="0" advTm="20000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#542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energy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/ˈenədʒɪ/</a:t>
            </a:r>
          </a:p>
        </p:txBody>
      </p:sp>
    </p:spTree>
  </p:cSld>
  <p:clrMapOvr>
    <a:masterClrMapping/>
  </p:clrMapOvr>
  <p:transition spd="med" advClick="0" advTm="20000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#543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hunt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/hʌnt/</a:t>
            </a:r>
          </a:p>
        </p:txBody>
      </p:sp>
    </p:spTree>
  </p:cSld>
  <p:clrMapOvr>
    <a:masterClrMapping/>
  </p:clrMapOvr>
  <p:transition spd="med" advClick="0" advTm="20000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#544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probable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/ˈprɒbəbl/</a:t>
            </a:r>
          </a:p>
        </p:txBody>
      </p:sp>
    </p:spTree>
  </p:cSld>
  <p:clrMapOvr>
    <a:masterClrMapping/>
  </p:clrMapOvr>
  <p:transition spd="med" advClick="0" advTm="20000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#545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bed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/bed/</a:t>
            </a:r>
          </a:p>
        </p:txBody>
      </p:sp>
    </p:spTree>
  </p:cSld>
  <p:clrMapOvr>
    <a:masterClrMapping/>
  </p:clrMapOvr>
  <p:transition spd="med" advClick="0" advTm="20000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#546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brother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/ˈbrʌðə/</a:t>
            </a:r>
          </a:p>
        </p:txBody>
      </p:sp>
    </p:spTree>
  </p:cSld>
  <p:clrMapOvr>
    <a:masterClrMapping/>
  </p:clrMapOvr>
  <p:transition spd="med" advClick="0" advTm="20000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#547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egg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/eɡ/</a:t>
            </a:r>
          </a:p>
        </p:txBody>
      </p:sp>
    </p:spTree>
  </p:cSld>
  <p:clrMapOvr>
    <a:masterClrMapping/>
  </p:clrMapOvr>
  <p:transition spd="med" advClick="0" advTm="20000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#548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ride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/raɪd/</a:t>
            </a:r>
          </a:p>
        </p:txBody>
      </p:sp>
    </p:spTree>
  </p:cSld>
  <p:clrMapOvr>
    <a:masterClrMapping/>
  </p:clrMapOvr>
  <p:transition spd="med" advClick="0" advTm="20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#504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wave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/weɪv/</a:t>
            </a:r>
          </a:p>
        </p:txBody>
      </p:sp>
    </p:spTree>
  </p:cSld>
  <p:clrMapOvr>
    <a:masterClrMapping/>
  </p:clrMapOvr>
  <p:transition spd="med" advClick="0" advTm="2000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#549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cell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/sel/</a:t>
            </a:r>
          </a:p>
        </p:txBody>
      </p:sp>
    </p:spTree>
  </p:cSld>
  <p:clrMapOvr>
    <a:masterClrMapping/>
  </p:clrMapOvr>
  <p:transition spd="med" advClick="0" advTm="20000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#550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believe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/bɪˈliːv/</a:t>
            </a:r>
          </a:p>
        </p:txBody>
      </p:sp>
    </p:spTree>
  </p:cSld>
  <p:clrMapOvr>
    <a:masterClrMapping/>
  </p:clrMapOvr>
  <p:transition spd="med" advClick="0" advTm="20000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#551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fraction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/ˈfrækʃən/</a:t>
            </a:r>
          </a:p>
        </p:txBody>
      </p:sp>
    </p:spTree>
  </p:cSld>
  <p:clrMapOvr>
    <a:masterClrMapping/>
  </p:clrMapOvr>
  <p:transition spd="med" advClick="0" advTm="20000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#552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forest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/ˈfɒrɪst/</a:t>
            </a:r>
          </a:p>
        </p:txBody>
      </p:sp>
    </p:spTree>
  </p:cSld>
  <p:clrMapOvr>
    <a:masterClrMapping/>
  </p:clrMapOvr>
  <p:transition spd="med" advClick="0" advTm="20000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#553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sit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/sɪt/</a:t>
            </a:r>
          </a:p>
        </p:txBody>
      </p:sp>
    </p:spTree>
  </p:cSld>
  <p:clrMapOvr>
    <a:masterClrMapping/>
  </p:clrMapOvr>
  <p:transition spd="med" advClick="0" advTm="20000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#554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race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/reɪs/</a:t>
            </a:r>
          </a:p>
        </p:txBody>
      </p:sp>
    </p:spTree>
  </p:cSld>
  <p:clrMapOvr>
    <a:masterClrMapping/>
  </p:clrMapOvr>
  <p:transition spd="med" advClick="0" advTm="20000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#555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window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/ˈwɪndəʊ/</a:t>
            </a:r>
          </a:p>
        </p:txBody>
      </p:sp>
    </p:spTree>
  </p:cSld>
  <p:clrMapOvr>
    <a:masterClrMapping/>
  </p:clrMapOvr>
  <p:transition spd="med" advClick="0" advTm="20000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#556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store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/stɔː/</a:t>
            </a:r>
          </a:p>
        </p:txBody>
      </p:sp>
    </p:spTree>
  </p:cSld>
  <p:clrMapOvr>
    <a:masterClrMapping/>
  </p:clrMapOvr>
  <p:transition spd="med" advClick="0" advTm="20000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#557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summer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/ˈsʌmə/</a:t>
            </a:r>
          </a:p>
        </p:txBody>
      </p:sp>
    </p:spTree>
  </p:cSld>
  <p:clrMapOvr>
    <a:masterClrMapping/>
  </p:clrMapOvr>
  <p:transition spd="med" advClick="0" advTm="20000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#558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train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/treɪn/</a:t>
            </a:r>
          </a:p>
        </p:txBody>
      </p:sp>
    </p:spTree>
  </p:cSld>
  <p:clrMapOvr>
    <a:masterClrMapping/>
  </p:clrMapOvr>
  <p:transition spd="med" advClick="0" advTm="20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#505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drop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/drɒp/</a:t>
            </a:r>
          </a:p>
        </p:txBody>
      </p:sp>
    </p:spTree>
  </p:cSld>
  <p:clrMapOvr>
    <a:masterClrMapping/>
  </p:clrMapOvr>
  <p:transition spd="med" advClick="0" advTm="20000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#559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sleep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/sliːp/</a:t>
            </a:r>
          </a:p>
        </p:txBody>
      </p:sp>
    </p:spTree>
  </p:cSld>
  <p:clrMapOvr>
    <a:masterClrMapping/>
  </p:clrMapOvr>
  <p:transition spd="med" advClick="0" advTm="20000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#560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prove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/pruːv/</a:t>
            </a:r>
          </a:p>
        </p:txBody>
      </p:sp>
    </p:spTree>
  </p:cSld>
  <p:clrMapOvr>
    <a:masterClrMapping/>
  </p:clrMapOvr>
  <p:transition spd="med" advClick="0" advTm="20000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#561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lone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/ləʊn/</a:t>
            </a:r>
          </a:p>
        </p:txBody>
      </p:sp>
    </p:spTree>
  </p:cSld>
  <p:clrMapOvr>
    <a:masterClrMapping/>
  </p:clrMapOvr>
  <p:transition spd="med" advClick="0" advTm="20000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#562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leg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/leɡ/</a:t>
            </a:r>
          </a:p>
        </p:txBody>
      </p:sp>
    </p:spTree>
  </p:cSld>
  <p:clrMapOvr>
    <a:masterClrMapping/>
  </p:clrMapOvr>
  <p:transition spd="med" advClick="0" advTm="20000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#563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exercise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/ˈeksəsaɪz/</a:t>
            </a:r>
          </a:p>
        </p:txBody>
      </p:sp>
    </p:spTree>
  </p:cSld>
  <p:clrMapOvr>
    <a:masterClrMapping/>
  </p:clrMapOvr>
  <p:transition spd="med" advClick="0" advTm="20000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#564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wall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/wɔːl/</a:t>
            </a:r>
          </a:p>
        </p:txBody>
      </p:sp>
    </p:spTree>
  </p:cSld>
  <p:clrMapOvr>
    <a:masterClrMapping/>
  </p:clrMapOvr>
  <p:transition spd="med" advClick="0" advTm="20000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#565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catch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/kætʃ/</a:t>
            </a:r>
          </a:p>
        </p:txBody>
      </p:sp>
    </p:spTree>
  </p:cSld>
  <p:clrMapOvr>
    <a:masterClrMapping/>
  </p:clrMapOvr>
  <p:transition spd="med" advClick="0" advTm="20000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#566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mount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/maʊnt/</a:t>
            </a:r>
          </a:p>
        </p:txBody>
      </p:sp>
    </p:spTree>
  </p:cSld>
  <p:clrMapOvr>
    <a:masterClrMapping/>
  </p:clrMapOvr>
  <p:transition spd="med" advClick="0" advTm="20000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#567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wish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/wɪʃ/</a:t>
            </a:r>
          </a:p>
        </p:txBody>
      </p:sp>
    </p:spTree>
  </p:cSld>
  <p:clrMapOvr>
    <a:masterClrMapping/>
  </p:clrMapOvr>
  <p:transition spd="med" advClick="0" advTm="20000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#568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sky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/skaɪ/</a:t>
            </a:r>
          </a:p>
        </p:txBody>
      </p:sp>
    </p:spTree>
  </p:cSld>
  <p:clrMapOvr>
    <a:masterClrMapping/>
  </p:clrMapOvr>
  <p:transition spd="med" advClick="0" advTm="20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#506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heart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/hɑːt/</a:t>
            </a:r>
          </a:p>
        </p:txBody>
      </p:sp>
    </p:spTree>
  </p:cSld>
  <p:clrMapOvr>
    <a:masterClrMapping/>
  </p:clrMapOvr>
  <p:transition spd="med" advClick="0" advTm="20000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#569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board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/bɔːd/</a:t>
            </a:r>
          </a:p>
        </p:txBody>
      </p:sp>
    </p:spTree>
  </p:cSld>
  <p:clrMapOvr>
    <a:masterClrMapping/>
  </p:clrMapOvr>
  <p:transition spd="med" advClick="0" advTm="20000"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#570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joy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/dʒɔɪ/</a:t>
            </a:r>
          </a:p>
        </p:txBody>
      </p:sp>
    </p:spTree>
  </p:cSld>
  <p:clrMapOvr>
    <a:masterClrMapping/>
  </p:clrMapOvr>
  <p:transition spd="med" advClick="0" advTm="20000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#571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winter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/ˈwɪntə/</a:t>
            </a:r>
          </a:p>
        </p:txBody>
      </p:sp>
    </p:spTree>
  </p:cSld>
  <p:clrMapOvr>
    <a:masterClrMapping/>
  </p:clrMapOvr>
  <p:transition spd="med" advClick="0" advTm="20000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#572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sat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/sæt/</a:t>
            </a:r>
          </a:p>
        </p:txBody>
      </p:sp>
    </p:spTree>
  </p:cSld>
  <p:clrMapOvr>
    <a:masterClrMapping/>
  </p:clrMapOvr>
  <p:transition spd="med" advClick="0" advTm="20000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#573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written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/ˈrɪtn/</a:t>
            </a:r>
          </a:p>
        </p:txBody>
      </p:sp>
    </p:spTree>
  </p:cSld>
  <p:clrMapOvr>
    <a:masterClrMapping/>
  </p:clrMapOvr>
  <p:transition spd="med" advClick="0" advTm="20000"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#574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wild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/waɪld/</a:t>
            </a:r>
          </a:p>
        </p:txBody>
      </p:sp>
    </p:spTree>
  </p:cSld>
  <p:clrMapOvr>
    <a:masterClrMapping/>
  </p:clrMapOvr>
  <p:transition spd="med" advClick="0" advTm="20000"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#575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together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/təˈɡeðə/</a:t>
            </a:r>
          </a:p>
        </p:txBody>
      </p:sp>
    </p:spTree>
  </p:cSld>
  <p:clrMapOvr>
    <a:masterClrMapping/>
  </p:clrMapOvr>
  <p:transition spd="med" advClick="0" advTm="20000"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#576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kept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/kept/</a:t>
            </a:r>
          </a:p>
        </p:txBody>
      </p:sp>
    </p:spTree>
  </p:cSld>
  <p:clrMapOvr>
    <a:masterClrMapping/>
  </p:clrMapOvr>
  <p:transition spd="med" advClick="0" advTm="20000"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#577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glass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/ɡlɑːs/</a:t>
            </a:r>
          </a:p>
        </p:txBody>
      </p:sp>
    </p:spTree>
  </p:cSld>
  <p:clrMapOvr>
    <a:masterClrMapping/>
  </p:clrMapOvr>
  <p:transition spd="med" advClick="0" advTm="20000"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#578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grass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/ɡrɑːs/</a:t>
            </a:r>
          </a:p>
        </p:txBody>
      </p:sp>
    </p:spTree>
  </p:cSld>
  <p:clrMapOvr>
    <a:masterClrMapping/>
  </p:clrMapOvr>
  <p:transition spd="med" advClick="0" advTm="20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#507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am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/æm/</a:t>
            </a:r>
          </a:p>
        </p:txBody>
      </p:sp>
    </p:spTree>
  </p:cSld>
  <p:clrMapOvr>
    <a:masterClrMapping/>
  </p:clrMapOvr>
  <p:transition spd="med" advClick="0" advTm="20000"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#579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cow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/kaʊ/</a:t>
            </a:r>
          </a:p>
        </p:txBody>
      </p:sp>
    </p:spTree>
  </p:cSld>
  <p:clrMapOvr>
    <a:masterClrMapping/>
  </p:clrMapOvr>
  <p:transition spd="med" advClick="0" advTm="20000"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#580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job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/dʒɒb/</a:t>
            </a:r>
          </a:p>
        </p:txBody>
      </p:sp>
    </p:spTree>
  </p:cSld>
  <p:clrMapOvr>
    <a:masterClrMapping/>
  </p:clrMapOvr>
  <p:transition spd="med" advClick="0" advTm="20000"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#581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edge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/edʒ/</a:t>
            </a:r>
          </a:p>
        </p:txBody>
      </p:sp>
    </p:spTree>
  </p:cSld>
  <p:clrMapOvr>
    <a:masterClrMapping/>
  </p:clrMapOvr>
  <p:transition spd="med" advClick="0" advTm="20000"/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#582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sign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/saɪn/</a:t>
            </a:r>
          </a:p>
        </p:txBody>
      </p:sp>
    </p:spTree>
  </p:cSld>
  <p:clrMapOvr>
    <a:masterClrMapping/>
  </p:clrMapOvr>
  <p:transition spd="med" advClick="0" advTm="20000"/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#583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visit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/ˈvɪzɪt/</a:t>
            </a:r>
          </a:p>
        </p:txBody>
      </p:sp>
    </p:spTree>
  </p:cSld>
  <p:clrMapOvr>
    <a:masterClrMapping/>
  </p:clrMapOvr>
  <p:transition spd="med" advClick="0" advTm="20000"/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#584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past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/pɑːst/</a:t>
            </a:r>
          </a:p>
        </p:txBody>
      </p:sp>
    </p:spTree>
  </p:cSld>
  <p:clrMapOvr>
    <a:masterClrMapping/>
  </p:clrMapOvr>
  <p:transition spd="med" advClick="0" advTm="20000"/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#585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soft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/sɒft/</a:t>
            </a:r>
          </a:p>
        </p:txBody>
      </p:sp>
    </p:spTree>
  </p:cSld>
  <p:clrMapOvr>
    <a:masterClrMapping/>
  </p:clrMapOvr>
  <p:transition spd="med" advClick="0" advTm="20000"/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#586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fun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/fʌn/</a:t>
            </a:r>
          </a:p>
        </p:txBody>
      </p:sp>
    </p:spTree>
  </p:cSld>
  <p:clrMapOvr>
    <a:masterClrMapping/>
  </p:clrMapOvr>
  <p:transition spd="med" advClick="0" advTm="20000"/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#587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bright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/braɪt/</a:t>
            </a:r>
          </a:p>
        </p:txBody>
      </p:sp>
    </p:spTree>
  </p:cSld>
  <p:clrMapOvr>
    <a:masterClrMapping/>
  </p:clrMapOvr>
  <p:transition spd="med" advClick="0" advTm="20000"/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#588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gas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/ɡæs/</a:t>
            </a:r>
          </a:p>
        </p:txBody>
      </p:sp>
    </p:spTree>
  </p:cSld>
  <p:clrMapOvr>
    <a:masterClrMapping/>
  </p:clrMapOvr>
  <p:transition spd="med" advClick="0" advTm="20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#508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present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/ˈpreznt/</a:t>
            </a:r>
          </a:p>
        </p:txBody>
      </p:sp>
    </p:spTree>
  </p:cSld>
  <p:clrMapOvr>
    <a:masterClrMapping/>
  </p:clrMapOvr>
  <p:transition spd="med" advClick="0" advTm="20000"/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#589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weather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/ˈweðə/</a:t>
            </a:r>
          </a:p>
        </p:txBody>
      </p:sp>
    </p:spTree>
  </p:cSld>
  <p:clrMapOvr>
    <a:masterClrMapping/>
  </p:clrMapOvr>
  <p:transition spd="med" advClick="0" advTm="20000"/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#590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month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/mʌnθ/</a:t>
            </a:r>
          </a:p>
        </p:txBody>
      </p:sp>
    </p:spTree>
  </p:cSld>
  <p:clrMapOvr>
    <a:masterClrMapping/>
  </p:clrMapOvr>
  <p:transition spd="med" advClick="0" advTm="20000"/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#591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million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/ˈmɪljən/</a:t>
            </a:r>
          </a:p>
        </p:txBody>
      </p:sp>
    </p:spTree>
  </p:cSld>
  <p:clrMapOvr>
    <a:masterClrMapping/>
  </p:clrMapOvr>
  <p:transition spd="med" advClick="0" advTm="20000"/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#592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bear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/beə/</a:t>
            </a:r>
          </a:p>
        </p:txBody>
      </p:sp>
    </p:spTree>
  </p:cSld>
  <p:clrMapOvr>
    <a:masterClrMapping/>
  </p:clrMapOvr>
  <p:transition spd="med" advClick="0" advTm="20000"/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#593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finish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/ˈfɪnɪʃ/</a:t>
            </a:r>
          </a:p>
        </p:txBody>
      </p:sp>
    </p:spTree>
  </p:cSld>
  <p:clrMapOvr>
    <a:masterClrMapping/>
  </p:clrMapOvr>
  <p:transition spd="med" advClick="0" advTm="20000"/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#594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happy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/ˈhæpɪ/</a:t>
            </a:r>
          </a:p>
        </p:txBody>
      </p:sp>
    </p:spTree>
  </p:cSld>
  <p:clrMapOvr>
    <a:masterClrMapping/>
  </p:clrMapOvr>
  <p:transition spd="med" advClick="0" advTm="20000"/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#595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hope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/həʊp/</a:t>
            </a:r>
          </a:p>
        </p:txBody>
      </p:sp>
    </p:spTree>
  </p:cSld>
  <p:clrMapOvr>
    <a:masterClrMapping/>
  </p:clrMapOvr>
  <p:transition spd="med" advClick="0" advTm="20000"/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#596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flower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/ˈflaʊə/</a:t>
            </a:r>
          </a:p>
        </p:txBody>
      </p:sp>
    </p:spTree>
  </p:cSld>
  <p:clrMapOvr>
    <a:masterClrMapping/>
  </p:clrMapOvr>
  <p:transition spd="med" advClick="0" advTm="20000"/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#597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clothe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/kləʊð/</a:t>
            </a:r>
          </a:p>
        </p:txBody>
      </p:sp>
    </p:spTree>
  </p:cSld>
  <p:clrMapOvr>
    <a:masterClrMapping/>
  </p:clrMapOvr>
  <p:transition spd="med" advClick="0" advTm="20000"/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>
            <a:spLocks noGrp="1"/>
          </p:cNvSpPr>
          <p:nvPr>
            <p:ph type="body" idx="14"/>
          </p:nvPr>
        </p:nvSpPr>
        <p:spPr>
          <a:xfrm>
            <a:off x="1270000" y="2235200"/>
            <a:ext cx="10464800" cy="4749801"/>
          </a:xfrm>
          <a:prstGeom prst="rect">
            <a:avLst/>
          </a:prstGeom>
        </p:spPr>
        <p:txBody>
          <a:bodyPr/>
          <a:lstStyle/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#598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strange</a:t>
            </a:r>
          </a:p>
          <a:p>
            <a:pPr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0200" b="1">
                <a:latin typeface="Helvetica"/>
                <a:ea typeface="Helvetica"/>
                <a:cs typeface="Helvetica"/>
                <a:sym typeface="Helvetica"/>
              </a:defRPr>
            </a:pPr>
            <a:r>
              <a:t>/streɪndʒ/</a:t>
            </a:r>
          </a:p>
        </p:txBody>
      </p:sp>
    </p:spTree>
  </p:cSld>
  <p:clrMapOvr>
    <a:masterClrMapping/>
  </p:clrMapOvr>
  <p:transition spd="med" advClick="0" advTm="20000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1616</Words>
  <Application>Microsoft Office PowerPoint</Application>
  <PresentationFormat>Custom</PresentationFormat>
  <Paragraphs>752</Paragraphs>
  <Slides>251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251</vt:i4>
      </vt:variant>
    </vt:vector>
  </HeadingPairs>
  <TitlesOfParts>
    <vt:vector size="252" baseType="lpstr">
      <vt:lpstr>White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  <vt:lpstr>Slide 76</vt:lpstr>
      <vt:lpstr>Slide 77</vt:lpstr>
      <vt:lpstr>Slide 78</vt:lpstr>
      <vt:lpstr>Slide 79</vt:lpstr>
      <vt:lpstr>Slide 80</vt:lpstr>
      <vt:lpstr>Slide 81</vt:lpstr>
      <vt:lpstr>Slide 82</vt:lpstr>
      <vt:lpstr>Slide 83</vt:lpstr>
      <vt:lpstr>Slide 84</vt:lpstr>
      <vt:lpstr>Slide 85</vt:lpstr>
      <vt:lpstr>Slide 86</vt:lpstr>
      <vt:lpstr>Slide 87</vt:lpstr>
      <vt:lpstr>Slide 88</vt:lpstr>
      <vt:lpstr>Slide 89</vt:lpstr>
      <vt:lpstr>Slide 90</vt:lpstr>
      <vt:lpstr>Slide 91</vt:lpstr>
      <vt:lpstr>Slide 92</vt:lpstr>
      <vt:lpstr>Slide 93</vt:lpstr>
      <vt:lpstr>Slide 94</vt:lpstr>
      <vt:lpstr>Slide 95</vt:lpstr>
      <vt:lpstr>Slide 96</vt:lpstr>
      <vt:lpstr>Slide 97</vt:lpstr>
      <vt:lpstr>Slide 98</vt:lpstr>
      <vt:lpstr>Slide 99</vt:lpstr>
      <vt:lpstr>Slide 100</vt:lpstr>
      <vt:lpstr>Slide 101</vt:lpstr>
      <vt:lpstr>Slide 102</vt:lpstr>
      <vt:lpstr>Slide 103</vt:lpstr>
      <vt:lpstr>Slide 104</vt:lpstr>
      <vt:lpstr>Slide 105</vt:lpstr>
      <vt:lpstr>Slide 106</vt:lpstr>
      <vt:lpstr>Slide 107</vt:lpstr>
      <vt:lpstr>Slide 108</vt:lpstr>
      <vt:lpstr>Slide 109</vt:lpstr>
      <vt:lpstr>Slide 110</vt:lpstr>
      <vt:lpstr>Slide 111</vt:lpstr>
      <vt:lpstr>Slide 112</vt:lpstr>
      <vt:lpstr>Slide 113</vt:lpstr>
      <vt:lpstr>Slide 114</vt:lpstr>
      <vt:lpstr>Slide 115</vt:lpstr>
      <vt:lpstr>Slide 116</vt:lpstr>
      <vt:lpstr>Slide 117</vt:lpstr>
      <vt:lpstr>Slide 118</vt:lpstr>
      <vt:lpstr>Slide 119</vt:lpstr>
      <vt:lpstr>Slide 120</vt:lpstr>
      <vt:lpstr>Slide 121</vt:lpstr>
      <vt:lpstr>Slide 122</vt:lpstr>
      <vt:lpstr>Slide 123</vt:lpstr>
      <vt:lpstr>Slide 124</vt:lpstr>
      <vt:lpstr>Slide 125</vt:lpstr>
      <vt:lpstr>Slide 126</vt:lpstr>
      <vt:lpstr>Slide 127</vt:lpstr>
      <vt:lpstr>Slide 128</vt:lpstr>
      <vt:lpstr>Slide 129</vt:lpstr>
      <vt:lpstr>Slide 130</vt:lpstr>
      <vt:lpstr>Slide 131</vt:lpstr>
      <vt:lpstr>Slide 132</vt:lpstr>
      <vt:lpstr>Slide 133</vt:lpstr>
      <vt:lpstr>Slide 134</vt:lpstr>
      <vt:lpstr>Slide 135</vt:lpstr>
      <vt:lpstr>Slide 136</vt:lpstr>
      <vt:lpstr>Slide 137</vt:lpstr>
      <vt:lpstr>Slide 138</vt:lpstr>
      <vt:lpstr>Slide 139</vt:lpstr>
      <vt:lpstr>Slide 140</vt:lpstr>
      <vt:lpstr>Slide 141</vt:lpstr>
      <vt:lpstr>Slide 142</vt:lpstr>
      <vt:lpstr>Slide 143</vt:lpstr>
      <vt:lpstr>Slide 144</vt:lpstr>
      <vt:lpstr>Slide 145</vt:lpstr>
      <vt:lpstr>Slide 146</vt:lpstr>
      <vt:lpstr>Slide 147</vt:lpstr>
      <vt:lpstr>Slide 148</vt:lpstr>
      <vt:lpstr>Slide 149</vt:lpstr>
      <vt:lpstr>Slide 150</vt:lpstr>
      <vt:lpstr>Slide 151</vt:lpstr>
      <vt:lpstr>Slide 152</vt:lpstr>
      <vt:lpstr>Slide 153</vt:lpstr>
      <vt:lpstr>Slide 154</vt:lpstr>
      <vt:lpstr>Slide 155</vt:lpstr>
      <vt:lpstr>Slide 156</vt:lpstr>
      <vt:lpstr>Slide 157</vt:lpstr>
      <vt:lpstr>Slide 158</vt:lpstr>
      <vt:lpstr>Slide 159</vt:lpstr>
      <vt:lpstr>Slide 160</vt:lpstr>
      <vt:lpstr>Slide 161</vt:lpstr>
      <vt:lpstr>Slide 162</vt:lpstr>
      <vt:lpstr>Slide 163</vt:lpstr>
      <vt:lpstr>Slide 164</vt:lpstr>
      <vt:lpstr>Slide 165</vt:lpstr>
      <vt:lpstr>Slide 166</vt:lpstr>
      <vt:lpstr>Slide 167</vt:lpstr>
      <vt:lpstr>Slide 168</vt:lpstr>
      <vt:lpstr>Slide 169</vt:lpstr>
      <vt:lpstr>Slide 170</vt:lpstr>
      <vt:lpstr>Slide 171</vt:lpstr>
      <vt:lpstr>Slide 172</vt:lpstr>
      <vt:lpstr>Slide 173</vt:lpstr>
      <vt:lpstr>Slide 174</vt:lpstr>
      <vt:lpstr>Slide 175</vt:lpstr>
      <vt:lpstr>Slide 176</vt:lpstr>
      <vt:lpstr>Slide 177</vt:lpstr>
      <vt:lpstr>Slide 178</vt:lpstr>
      <vt:lpstr>Slide 179</vt:lpstr>
      <vt:lpstr>Slide 180</vt:lpstr>
      <vt:lpstr>Slide 181</vt:lpstr>
      <vt:lpstr>Slide 182</vt:lpstr>
      <vt:lpstr>Slide 183</vt:lpstr>
      <vt:lpstr>Slide 184</vt:lpstr>
      <vt:lpstr>Slide 185</vt:lpstr>
      <vt:lpstr>Slide 186</vt:lpstr>
      <vt:lpstr>Slide 187</vt:lpstr>
      <vt:lpstr>Slide 188</vt:lpstr>
      <vt:lpstr>Slide 189</vt:lpstr>
      <vt:lpstr>Slide 190</vt:lpstr>
      <vt:lpstr>Slide 191</vt:lpstr>
      <vt:lpstr>Slide 192</vt:lpstr>
      <vt:lpstr>Slide 193</vt:lpstr>
      <vt:lpstr>Slide 194</vt:lpstr>
      <vt:lpstr>Slide 195</vt:lpstr>
      <vt:lpstr>Slide 196</vt:lpstr>
      <vt:lpstr>Slide 197</vt:lpstr>
      <vt:lpstr>Slide 198</vt:lpstr>
      <vt:lpstr>Slide 199</vt:lpstr>
      <vt:lpstr>Slide 200</vt:lpstr>
      <vt:lpstr>Slide 201</vt:lpstr>
      <vt:lpstr>Slide 202</vt:lpstr>
      <vt:lpstr>Slide 203</vt:lpstr>
      <vt:lpstr>Slide 204</vt:lpstr>
      <vt:lpstr>Slide 205</vt:lpstr>
      <vt:lpstr>Slide 206</vt:lpstr>
      <vt:lpstr>Slide 207</vt:lpstr>
      <vt:lpstr>Slide 208</vt:lpstr>
      <vt:lpstr>Slide 209</vt:lpstr>
      <vt:lpstr>Slide 210</vt:lpstr>
      <vt:lpstr>Slide 211</vt:lpstr>
      <vt:lpstr>Slide 212</vt:lpstr>
      <vt:lpstr>Slide 213</vt:lpstr>
      <vt:lpstr>Slide 214</vt:lpstr>
      <vt:lpstr>Slide 215</vt:lpstr>
      <vt:lpstr>Slide 216</vt:lpstr>
      <vt:lpstr>Slide 217</vt:lpstr>
      <vt:lpstr>Slide 218</vt:lpstr>
      <vt:lpstr>Slide 219</vt:lpstr>
      <vt:lpstr>Slide 220</vt:lpstr>
      <vt:lpstr>Slide 221</vt:lpstr>
      <vt:lpstr>Slide 222</vt:lpstr>
      <vt:lpstr>Slide 223</vt:lpstr>
      <vt:lpstr>Slide 224</vt:lpstr>
      <vt:lpstr>Slide 225</vt:lpstr>
      <vt:lpstr>Slide 226</vt:lpstr>
      <vt:lpstr>Slide 227</vt:lpstr>
      <vt:lpstr>Slide 228</vt:lpstr>
      <vt:lpstr>Slide 229</vt:lpstr>
      <vt:lpstr>Slide 230</vt:lpstr>
      <vt:lpstr>Slide 231</vt:lpstr>
      <vt:lpstr>Slide 232</vt:lpstr>
      <vt:lpstr>Slide 233</vt:lpstr>
      <vt:lpstr>Slide 234</vt:lpstr>
      <vt:lpstr>Slide 235</vt:lpstr>
      <vt:lpstr>Slide 236</vt:lpstr>
      <vt:lpstr>Slide 237</vt:lpstr>
      <vt:lpstr>Slide 238</vt:lpstr>
      <vt:lpstr>Slide 239</vt:lpstr>
      <vt:lpstr>Slide 240</vt:lpstr>
      <vt:lpstr>Slide 241</vt:lpstr>
      <vt:lpstr>Slide 242</vt:lpstr>
      <vt:lpstr>Slide 243</vt:lpstr>
      <vt:lpstr>Slide 244</vt:lpstr>
      <vt:lpstr>Slide 245</vt:lpstr>
      <vt:lpstr>Slide 246</vt:lpstr>
      <vt:lpstr>Slide 247</vt:lpstr>
      <vt:lpstr>Slide 248</vt:lpstr>
      <vt:lpstr>Slide 249</vt:lpstr>
      <vt:lpstr>Slide 250</vt:lpstr>
      <vt:lpstr>Slide 251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scott_campbell</cp:lastModifiedBy>
  <cp:revision>1</cp:revision>
  <dcterms:modified xsi:type="dcterms:W3CDTF">2017-01-03T05:19:02Z</dcterms:modified>
</cp:coreProperties>
</file>