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2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54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viewProps" Target="view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4"/>
          </p:nvPr>
        </p:nvSpPr>
        <p:spPr>
          <a:xfrm>
            <a:off x="1270000" y="3467100"/>
            <a:ext cx="10464800" cy="22860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TOEFL Dictionary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Words 251 - 500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walk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/wɔːk/</a:t>
            </a:r>
          </a:p>
        </p:txBody>
      </p:sp>
    </p:spTree>
  </p:cSld>
  <p:clrMapOvr>
    <a:masterClrMapping/>
  </p:clrMapOvr>
  <p:transition spd="med" advTm="20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/kɪŋ/</a:t>
            </a:r>
          </a:p>
        </p:txBody>
      </p:sp>
    </p:spTree>
  </p:cSld>
  <p:clrMapOvr>
    <a:masterClrMapping/>
  </p:clrMapOvr>
  <p:transition spd="med" advTm="20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space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/speɪs/</a:t>
            </a:r>
          </a:p>
        </p:txBody>
      </p:sp>
    </p:spTree>
  </p:cSld>
  <p:clrMapOvr>
    <a:masterClrMapping/>
  </p:clrMapOvr>
  <p:transition spd="med" advTm="20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/hɜːd/</a:t>
            </a:r>
          </a:p>
        </p:txBody>
      </p:sp>
    </p:spTree>
  </p:cSld>
  <p:clrMapOvr>
    <a:masterClrMapping/>
  </p:clrMapOvr>
  <p:transition spd="med" advTm="20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/best/</a:t>
            </a:r>
          </a:p>
        </p:txBody>
      </p:sp>
    </p:spTree>
  </p:cSld>
  <p:clrMapOvr>
    <a:masterClrMapping/>
  </p:clrMapOvr>
  <p:transition spd="med" advTm="20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hour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/ˈaʊə/</a:t>
            </a:r>
          </a:p>
        </p:txBody>
      </p:sp>
    </p:spTree>
  </p:cSld>
  <p:clrMapOvr>
    <a:masterClrMapping/>
  </p:clrMapOvr>
  <p:transition spd="med" advTm="20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better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/ˈbetə/</a:t>
            </a:r>
          </a:p>
        </p:txBody>
      </p:sp>
    </p:spTree>
  </p:cSld>
  <p:clrMapOvr>
    <a:masterClrMapping/>
  </p:clrMapOvr>
  <p:transition spd="med" advTm="20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true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/truː/</a:t>
            </a:r>
          </a:p>
        </p:txBody>
      </p:sp>
    </p:spTree>
  </p:cSld>
  <p:clrMapOvr>
    <a:masterClrMapping/>
  </p:clrMapOvr>
  <p:transition spd="med" advTm="20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during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/ˈdjʊərɪŋ/</a:t>
            </a:r>
          </a:p>
        </p:txBody>
      </p:sp>
    </p:spTree>
  </p:cSld>
  <p:clrMapOvr>
    <a:masterClrMapping/>
  </p:clrMapOvr>
  <p:transition spd="med" advTm="20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hundred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/ˈhʌndrəd/</a:t>
            </a:r>
          </a:p>
        </p:txBody>
      </p:sp>
    </p:spTree>
  </p:cSld>
  <p:clrMapOvr>
    <a:masterClrMapping/>
  </p:clrMapOvr>
  <p:transition spd="med" advTm="20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/faɪv/</a:t>
            </a:r>
          </a:p>
        </p:txBody>
      </p:sp>
    </p:spTree>
  </p:cSld>
  <p:clrMapOvr>
    <a:masterClrMapping/>
  </p:clrMapOvr>
  <p:transition spd="med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example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/ɪɡˈzɑːmpl/</a:t>
            </a:r>
          </a:p>
        </p:txBody>
      </p:sp>
    </p:spTree>
  </p:cSld>
  <p:clrMapOvr>
    <a:masterClrMapping/>
  </p:clrMapOvr>
  <p:transition spd="med" advTm="20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remember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/rɪˈmembə/</a:t>
            </a:r>
          </a:p>
        </p:txBody>
      </p:sp>
    </p:spTree>
  </p:cSld>
  <p:clrMapOvr>
    <a:masterClrMapping/>
  </p:clrMapOvr>
  <p:transition spd="med" advTm="20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step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/step/</a:t>
            </a:r>
          </a:p>
        </p:txBody>
      </p:sp>
    </p:spTree>
  </p:cSld>
  <p:clrMapOvr>
    <a:masterClrMapping/>
  </p:clrMapOvr>
  <p:transition spd="med" advTm="20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early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/ˈɜːlɪ/</a:t>
            </a:r>
          </a:p>
        </p:txBody>
      </p:sp>
    </p:spTree>
  </p:cSld>
  <p:clrMapOvr>
    <a:masterClrMapping/>
  </p:clrMapOvr>
  <p:transition spd="med" advTm="20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/həʊld/</a:t>
            </a:r>
          </a:p>
        </p:txBody>
      </p:sp>
    </p:spTree>
  </p:cSld>
  <p:clrMapOvr>
    <a:masterClrMapping/>
  </p:clrMapOvr>
  <p:transition spd="med" advTm="20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/west/</a:t>
            </a:r>
          </a:p>
        </p:txBody>
      </p:sp>
    </p:spTree>
  </p:cSld>
  <p:clrMapOvr>
    <a:masterClrMapping/>
  </p:clrMapOvr>
  <p:transition spd="med" advTm="20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ground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/ɡraʊnd/</a:t>
            </a:r>
          </a:p>
        </p:txBody>
      </p:sp>
    </p:spTree>
  </p:cSld>
  <p:clrMapOvr>
    <a:masterClrMapping/>
  </p:clrMapOvr>
  <p:transition spd="med" advTm="20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interest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/ˈɪntrɪst/</a:t>
            </a:r>
          </a:p>
        </p:txBody>
      </p:sp>
    </p:spTree>
  </p:cSld>
  <p:clrMapOvr>
    <a:masterClrMapping/>
  </p:clrMapOvr>
  <p:transition spd="med" advTm="20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reach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/riːtʃ/</a:t>
            </a:r>
          </a:p>
        </p:txBody>
      </p:sp>
    </p:spTree>
  </p:cSld>
  <p:clrMapOvr>
    <a:masterClrMapping/>
  </p:clrMapOvr>
  <p:transition spd="med" advTm="20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/fɑːst/</a:t>
            </a:r>
          </a:p>
        </p:txBody>
      </p:sp>
    </p:spTree>
  </p:cSld>
  <p:clrMapOvr>
    <a:masterClrMapping/>
  </p:clrMapOvr>
  <p:transition spd="med" advTm="20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verb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/vɜːb/</a:t>
            </a:r>
          </a:p>
        </p:txBody>
      </p:sp>
    </p:spTree>
  </p:cSld>
  <p:clrMapOvr>
    <a:masterClrMapping/>
  </p:clrMapOvr>
  <p:transition spd="med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/iːz/</a:t>
            </a:r>
          </a:p>
        </p:txBody>
      </p:sp>
    </p:spTree>
  </p:cSld>
  <p:clrMapOvr>
    <a:masterClrMapping/>
  </p:clrMapOvr>
  <p:transition spd="med" advTm="20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/sɪŋ/</a:t>
            </a:r>
          </a:p>
        </p:txBody>
      </p:sp>
    </p:spTree>
  </p:cSld>
  <p:clrMapOvr>
    <a:masterClrMapping/>
  </p:clrMapOvr>
  <p:transition spd="med" advTm="20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listen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/ˈlɪsn/</a:t>
            </a:r>
          </a:p>
        </p:txBody>
      </p:sp>
    </p:spTree>
  </p:cSld>
  <p:clrMapOvr>
    <a:masterClrMapping/>
  </p:clrMapOvr>
  <p:transition spd="med" advTm="20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six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/sɪks/</a:t>
            </a:r>
          </a:p>
        </p:txBody>
      </p:sp>
    </p:spTree>
  </p:cSld>
  <p:clrMapOvr>
    <a:masterClrMapping/>
  </p:clrMapOvr>
  <p:transition spd="med" advTm="20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table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/ˈteɪbl/</a:t>
            </a:r>
          </a:p>
        </p:txBody>
      </p:sp>
    </p:spTree>
  </p:cSld>
  <p:clrMapOvr>
    <a:masterClrMapping/>
  </p:clrMapOvr>
  <p:transition spd="med" advTm="20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travel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/ˈtrævl/</a:t>
            </a:r>
          </a:p>
        </p:txBody>
      </p:sp>
    </p:spTree>
  </p:cSld>
  <p:clrMapOvr>
    <a:masterClrMapping/>
  </p:clrMapOvr>
  <p:transition spd="med" advTm="20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/les/</a:t>
            </a:r>
          </a:p>
        </p:txBody>
      </p:sp>
    </p:spTree>
  </p:cSld>
  <p:clrMapOvr>
    <a:masterClrMapping/>
  </p:clrMapOvr>
  <p:transition spd="med" advTm="20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morning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/ˈmɔːnɪŋ/</a:t>
            </a:r>
          </a:p>
        </p:txBody>
      </p:sp>
    </p:spTree>
  </p:cSld>
  <p:clrMapOvr>
    <a:masterClrMapping/>
  </p:clrMapOvr>
  <p:transition spd="med" advTm="20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/ten/</a:t>
            </a:r>
          </a:p>
        </p:txBody>
      </p:sp>
    </p:spTree>
  </p:cSld>
  <p:clrMapOvr>
    <a:masterClrMapping/>
  </p:clrMapOvr>
  <p:transition spd="med" advTm="20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simple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/ˈsɪmpl/</a:t>
            </a:r>
          </a:p>
        </p:txBody>
      </p:sp>
    </p:spTree>
  </p:cSld>
  <p:clrMapOvr>
    <a:masterClrMapping/>
  </p:clrMapOvr>
  <p:transition spd="med" advTm="20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several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/ˈsevrəl/</a:t>
            </a:r>
          </a:p>
        </p:txBody>
      </p:sp>
    </p:spTree>
  </p:cSld>
  <p:clrMapOvr>
    <a:masterClrMapping/>
  </p:clrMapOvr>
  <p:transition spd="med"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paper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/ˈpeɪpə/</a:t>
            </a:r>
          </a:p>
        </p:txBody>
      </p:sp>
    </p:spTree>
  </p:cSld>
  <p:clrMapOvr>
    <a:masterClrMapping/>
  </p:clrMapOvr>
  <p:transition spd="med" advTm="20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vowel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/ˈvaʊəl/</a:t>
            </a:r>
          </a:p>
        </p:txBody>
      </p:sp>
    </p:spTree>
  </p:cSld>
  <p:clrMapOvr>
    <a:masterClrMapping/>
  </p:clrMapOvr>
  <p:transition spd="med" advTm="20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toward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/təˈwɔːd/</a:t>
            </a:r>
          </a:p>
        </p:txBody>
      </p:sp>
    </p:spTree>
  </p:cSld>
  <p:clrMapOvr>
    <a:masterClrMapping/>
  </p:clrMapOvr>
  <p:transition spd="med" advTm="20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/wɔː/</a:t>
            </a:r>
          </a:p>
        </p:txBody>
      </p:sp>
    </p:spTree>
  </p:cSld>
  <p:clrMapOvr>
    <a:masterClrMapping/>
  </p:clrMapOvr>
  <p:transition spd="med" advTm="20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/leɪ/</a:t>
            </a:r>
          </a:p>
        </p:txBody>
      </p:sp>
    </p:spTree>
  </p:cSld>
  <p:clrMapOvr>
    <a:masterClrMapping/>
  </p:clrMapOvr>
  <p:transition spd="med" advTm="20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against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/əˈɡenst/</a:t>
            </a:r>
          </a:p>
        </p:txBody>
      </p:sp>
    </p:spTree>
  </p:cSld>
  <p:clrMapOvr>
    <a:masterClrMapping/>
  </p:clrMapOvr>
  <p:transition spd="med" advTm="20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pattern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/ˈpætən/</a:t>
            </a:r>
          </a:p>
        </p:txBody>
      </p:sp>
    </p:spTree>
  </p:cSld>
  <p:clrMapOvr>
    <a:masterClrMapping/>
  </p:clrMapOvr>
  <p:transition spd="med" advTm="20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slow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/sləʊ/</a:t>
            </a:r>
          </a:p>
        </p:txBody>
      </p:sp>
    </p:spTree>
  </p:cSld>
  <p:clrMapOvr>
    <a:masterClrMapping/>
  </p:clrMapOvr>
  <p:transition spd="med" advTm="20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center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/ˈsentə/</a:t>
            </a:r>
          </a:p>
        </p:txBody>
      </p:sp>
    </p:spTree>
  </p:cSld>
  <p:clrMapOvr>
    <a:masterClrMapping/>
  </p:clrMapOvr>
  <p:transition spd="med" advTm="20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/lʌv/</a:t>
            </a:r>
          </a:p>
        </p:txBody>
      </p:sp>
    </p:spTree>
  </p:cSld>
  <p:clrMapOvr>
    <a:masterClrMapping/>
  </p:clrMapOvr>
  <p:transition spd="med" advTm="20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person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/ˈpɜːsn/</a:t>
            </a:r>
          </a:p>
        </p:txBody>
      </p:sp>
    </p:spTree>
  </p:cSld>
  <p:clrMapOvr>
    <a:masterClrMapping/>
  </p:clrMapOvr>
  <p:transition spd="med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group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/ɡruːp/</a:t>
            </a:r>
          </a:p>
        </p:txBody>
      </p:sp>
    </p:spTree>
  </p:cSld>
  <p:clrMapOvr>
    <a:masterClrMapping/>
  </p:clrMapOvr>
  <p:transition spd="med" advTm="20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money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/ˈmʌnɪ/</a:t>
            </a:r>
          </a:p>
        </p:txBody>
      </p:sp>
    </p:spTree>
  </p:cSld>
  <p:clrMapOvr>
    <a:masterClrMapping/>
  </p:clrMapOvr>
  <p:transition spd="med" advTm="20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serve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/sɜːv/</a:t>
            </a:r>
          </a:p>
        </p:txBody>
      </p:sp>
    </p:spTree>
  </p:cSld>
  <p:clrMapOvr>
    <a:masterClrMapping/>
  </p:clrMapOvr>
  <p:transition spd="med" advTm="20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appear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/əˈpɪə/</a:t>
            </a:r>
          </a:p>
        </p:txBody>
      </p:sp>
    </p:spTree>
  </p:cSld>
  <p:clrMapOvr>
    <a:masterClrMapping/>
  </p:clrMapOvr>
  <p:transition spd="med" advTm="20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/rəʊd/</a:t>
            </a:r>
          </a:p>
        </p:txBody>
      </p:sp>
    </p:spTree>
  </p:cSld>
  <p:clrMapOvr>
    <a:masterClrMapping/>
  </p:clrMapOvr>
  <p:transition spd="med" advTm="20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/mæp/</a:t>
            </a:r>
          </a:p>
        </p:txBody>
      </p:sp>
    </p:spTree>
  </p:cSld>
  <p:clrMapOvr>
    <a:masterClrMapping/>
  </p:clrMapOvr>
  <p:transition spd="med" advTm="20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/reɪn/</a:t>
            </a:r>
          </a:p>
        </p:txBody>
      </p:sp>
    </p:spTree>
  </p:cSld>
  <p:clrMapOvr>
    <a:masterClrMapping/>
  </p:clrMapOvr>
  <p:transition spd="med" advTm="20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rule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/ruːl/</a:t>
            </a:r>
          </a:p>
        </p:txBody>
      </p:sp>
    </p:spTree>
  </p:cSld>
  <p:clrMapOvr>
    <a:masterClrMapping/>
  </p:clrMapOvr>
  <p:transition spd="med" advTm="20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govern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/ˈɡʌvən/</a:t>
            </a:r>
          </a:p>
        </p:txBody>
      </p:sp>
    </p:spTree>
  </p:cSld>
  <p:clrMapOvr>
    <a:masterClrMapping/>
  </p:clrMapOvr>
  <p:transition spd="med" advTm="20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pull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/pʊl/</a:t>
            </a:r>
          </a:p>
        </p:txBody>
      </p:sp>
    </p:spTree>
  </p:cSld>
  <p:clrMapOvr>
    <a:masterClrMapping/>
  </p:clrMapOvr>
  <p:transition spd="med" advTm="20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/kəʊld/</a:t>
            </a:r>
          </a:p>
        </p:txBody>
      </p:sp>
    </p:spTree>
  </p:cSld>
  <p:clrMapOvr>
    <a:masterClrMapping/>
  </p:clrMapOvr>
  <p:transition spd="med"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always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/ˈɔːlwəz/</a:t>
            </a:r>
          </a:p>
        </p:txBody>
      </p:sp>
    </p:spTree>
  </p:cSld>
  <p:clrMapOvr>
    <a:masterClrMapping/>
  </p:clrMapOvr>
  <p:transition spd="med" advTm="20000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notice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/ˈnəʊtɪs/</a:t>
            </a:r>
          </a:p>
        </p:txBody>
      </p:sp>
    </p:spTree>
  </p:cSld>
  <p:clrMapOvr>
    <a:masterClrMapping/>
  </p:clrMapOvr>
  <p:transition spd="med" advTm="20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voice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/vɔɪs/</a:t>
            </a:r>
          </a:p>
        </p:txBody>
      </p:sp>
    </p:spTree>
  </p:cSld>
  <p:clrMapOvr>
    <a:masterClrMapping/>
  </p:clrMapOvr>
  <p:transition spd="med" advTm="20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unit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/ˈjuːnɪt/</a:t>
            </a:r>
          </a:p>
        </p:txBody>
      </p:sp>
    </p:spTree>
  </p:cSld>
  <p:clrMapOvr>
    <a:masterClrMapping/>
  </p:clrMapOvr>
  <p:transition spd="med" advTm="20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power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/ˈpaʊə/</a:t>
            </a:r>
          </a:p>
        </p:txBody>
      </p:sp>
    </p:spTree>
  </p:cSld>
  <p:clrMapOvr>
    <a:masterClrMapping/>
  </p:clrMapOvr>
  <p:transition spd="med" advTm="20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town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/taʊn/</a:t>
            </a:r>
          </a:p>
        </p:txBody>
      </p:sp>
    </p:spTree>
  </p:cSld>
  <p:clrMapOvr>
    <a:masterClrMapping/>
  </p:clrMapOvr>
  <p:transition spd="med" advTm="20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/faɪn/</a:t>
            </a:r>
          </a:p>
        </p:txBody>
      </p:sp>
    </p:spTree>
  </p:cSld>
  <p:clrMapOvr>
    <a:masterClrMapping/>
  </p:clrMapOvr>
  <p:transition spd="med" advTm="20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certain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/ˈsɜːtn/</a:t>
            </a:r>
          </a:p>
        </p:txBody>
      </p:sp>
    </p:spTree>
  </p:cSld>
  <p:clrMapOvr>
    <a:masterClrMapping/>
  </p:clrMapOvr>
  <p:transition spd="med" advTm="20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/flaɪ/</a:t>
            </a:r>
          </a:p>
        </p:txBody>
      </p:sp>
    </p:spTree>
  </p:cSld>
  <p:clrMapOvr>
    <a:masterClrMapping/>
  </p:clrMapOvr>
  <p:transition spd="med" advTm="20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/fɔːl/</a:t>
            </a:r>
          </a:p>
        </p:txBody>
      </p:sp>
    </p:spTree>
  </p:cSld>
  <p:clrMapOvr>
    <a:masterClrMapping/>
  </p:clrMapOvr>
  <p:transition spd="med" advTm="20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/led/</a:t>
            </a:r>
          </a:p>
        </p:txBody>
      </p:sp>
    </p:spTree>
  </p:cSld>
  <p:clrMapOvr>
    <a:masterClrMapping/>
  </p:clrMapOvr>
  <p:transition spd="med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music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/ˈmjuːzɪk/</a:t>
            </a:r>
          </a:p>
        </p:txBody>
      </p:sp>
    </p:spTree>
  </p:cSld>
  <p:clrMapOvr>
    <a:masterClrMapping/>
  </p:clrMapOvr>
  <p:transition spd="med" advTm="20000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/kraɪ/</a:t>
            </a:r>
          </a:p>
        </p:txBody>
      </p:sp>
    </p:spTree>
  </p:cSld>
  <p:clrMapOvr>
    <a:masterClrMapping/>
  </p:clrMapOvr>
  <p:transition spd="med" advTm="20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dark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/dɑːk/</a:t>
            </a:r>
          </a:p>
        </p:txBody>
      </p:sp>
    </p:spTree>
  </p:cSld>
  <p:clrMapOvr>
    <a:masterClrMapping/>
  </p:clrMapOvr>
  <p:transition spd="med" advTm="20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machine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/məˈʃiːn/</a:t>
            </a:r>
          </a:p>
        </p:txBody>
      </p:sp>
    </p:spTree>
  </p:cSld>
  <p:clrMapOvr>
    <a:masterClrMapping/>
  </p:clrMapOvr>
  <p:transition spd="med" advTm="20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/nəʊt/</a:t>
            </a:r>
          </a:p>
        </p:txBody>
      </p:sp>
    </p:spTree>
  </p:cSld>
  <p:clrMapOvr>
    <a:masterClrMapping/>
  </p:clrMapOvr>
  <p:transition spd="med" advTm="20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/weɪt/</a:t>
            </a:r>
          </a:p>
        </p:txBody>
      </p:sp>
    </p:spTree>
  </p:cSld>
  <p:clrMapOvr>
    <a:masterClrMapping/>
  </p:clrMapOvr>
  <p:transition spd="med" advTm="20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/plæn/</a:t>
            </a:r>
          </a:p>
        </p:txBody>
      </p:sp>
    </p:spTree>
  </p:cSld>
  <p:clrMapOvr>
    <a:masterClrMapping/>
  </p:clrMapOvr>
  <p:transition spd="med" advTm="20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figure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/ˈfɪɡə/</a:t>
            </a:r>
          </a:p>
        </p:txBody>
      </p:sp>
    </p:spTree>
  </p:cSld>
  <p:clrMapOvr>
    <a:masterClrMapping/>
  </p:clrMapOvr>
  <p:transition spd="med" advTm="20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/stɑː/</a:t>
            </a:r>
          </a:p>
        </p:txBody>
      </p:sp>
    </p:spTree>
  </p:cSld>
  <p:clrMapOvr>
    <a:masterClrMapping/>
  </p:clrMapOvr>
  <p:transition spd="med" advTm="20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box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/bɒks/</a:t>
            </a:r>
          </a:p>
        </p:txBody>
      </p:sp>
    </p:spTree>
  </p:cSld>
  <p:clrMapOvr>
    <a:masterClrMapping/>
  </p:clrMapOvr>
  <p:transition spd="med" advTm="20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noun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/naʊn/</a:t>
            </a:r>
          </a:p>
        </p:txBody>
      </p:sp>
    </p:spTree>
  </p:cSld>
  <p:clrMapOvr>
    <a:masterClrMapping/>
  </p:clrMapOvr>
  <p:transition spd="med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/ðəʊz/</a:t>
            </a:r>
          </a:p>
        </p:txBody>
      </p:sp>
    </p:spTree>
  </p:cSld>
  <p:clrMapOvr>
    <a:masterClrMapping/>
  </p:clrMapOvr>
  <p:transition spd="med" advTm="20000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field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/fiːld/</a:t>
            </a:r>
          </a:p>
        </p:txBody>
      </p:sp>
    </p:spTree>
  </p:cSld>
  <p:clrMapOvr>
    <a:masterClrMapping/>
  </p:clrMapOvr>
  <p:transition spd="med" advTm="20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/rest/</a:t>
            </a:r>
          </a:p>
        </p:txBody>
      </p:sp>
    </p:spTree>
  </p:cSld>
  <p:clrMapOvr>
    <a:masterClrMapping/>
  </p:clrMapOvr>
  <p:transition spd="med" advTm="20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correct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/kəˈrekt/</a:t>
            </a:r>
          </a:p>
        </p:txBody>
      </p:sp>
    </p:spTree>
  </p:cSld>
  <p:clrMapOvr>
    <a:masterClrMapping/>
  </p:clrMapOvr>
  <p:transition spd="med" advTm="20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/ˈeɪbl/</a:t>
            </a:r>
          </a:p>
        </p:txBody>
      </p:sp>
    </p:spTree>
  </p:cSld>
  <p:clrMapOvr>
    <a:masterClrMapping/>
  </p:clrMapOvr>
  <p:transition spd="med" advTm="20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proud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/praʊd/</a:t>
            </a:r>
          </a:p>
        </p:txBody>
      </p:sp>
    </p:spTree>
  </p:cSld>
  <p:clrMapOvr>
    <a:masterClrMapping/>
  </p:clrMapOvr>
  <p:transition spd="med" advTm="20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/dʌn/</a:t>
            </a:r>
          </a:p>
        </p:txBody>
      </p:sp>
    </p:spTree>
  </p:cSld>
  <p:clrMapOvr>
    <a:masterClrMapping/>
  </p:clrMapOvr>
  <p:transition spd="med" advTm="20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beauty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/ˈbjuːtɪ/</a:t>
            </a:r>
          </a:p>
        </p:txBody>
      </p:sp>
    </p:spTree>
  </p:cSld>
  <p:clrMapOvr>
    <a:masterClrMapping/>
  </p:clrMapOvr>
  <p:transition spd="med" advTm="20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drive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/draɪv/</a:t>
            </a:r>
          </a:p>
        </p:txBody>
      </p:sp>
    </p:spTree>
  </p:cSld>
  <p:clrMapOvr>
    <a:masterClrMapping/>
  </p:clrMapOvr>
  <p:transition spd="med" advTm="20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stood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/stʊd/</a:t>
            </a:r>
          </a:p>
        </p:txBody>
      </p:sp>
    </p:spTree>
  </p:cSld>
  <p:clrMapOvr>
    <a:masterClrMapping/>
  </p:clrMapOvr>
  <p:transition spd="med" advTm="20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contain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/kənˈteɪn/</a:t>
            </a:r>
          </a:p>
        </p:txBody>
      </p:sp>
    </p:spTree>
  </p:cSld>
  <p:clrMapOvr>
    <a:masterClrMapping/>
  </p:clrMapOvr>
  <p:transition spd="med"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/bəʊθ/</a:t>
            </a:r>
          </a:p>
        </p:txBody>
      </p:sp>
    </p:spTree>
  </p:cSld>
  <p:clrMapOvr>
    <a:masterClrMapping/>
  </p:clrMapOvr>
  <p:transition spd="med" advTm="20000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front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/frʌnt/</a:t>
            </a:r>
          </a:p>
        </p:txBody>
      </p:sp>
    </p:spTree>
  </p:cSld>
  <p:clrMapOvr>
    <a:masterClrMapping/>
  </p:clrMapOvr>
  <p:transition spd="med" advTm="20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teach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/tiːtʃ/</a:t>
            </a:r>
          </a:p>
        </p:txBody>
      </p:sp>
    </p:spTree>
  </p:cSld>
  <p:clrMapOvr>
    <a:masterClrMapping/>
  </p:clrMapOvr>
  <p:transition spd="med" advTm="20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week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/wiːk/</a:t>
            </a:r>
          </a:p>
        </p:txBody>
      </p:sp>
    </p:spTree>
  </p:cSld>
  <p:clrMapOvr>
    <a:masterClrMapping/>
  </p:clrMapOvr>
  <p:transition spd="med" advTm="20000"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final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/ˈfaɪnl/</a:t>
            </a:r>
          </a:p>
        </p:txBody>
      </p:sp>
    </p:spTree>
  </p:cSld>
  <p:clrMapOvr>
    <a:masterClrMapping/>
  </p:clrMapOvr>
  <p:transition spd="med" advTm="20000"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gave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/ɡeɪv/</a:t>
            </a:r>
          </a:p>
        </p:txBody>
      </p:sp>
    </p:spTree>
  </p:cSld>
  <p:clrMapOvr>
    <a:masterClrMapping/>
  </p:clrMapOvr>
  <p:transition spd="med" advTm="20000"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green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/ɡriːn/</a:t>
            </a:r>
          </a:p>
        </p:txBody>
      </p:sp>
    </p:spTree>
  </p:cSld>
  <p:clrMapOvr>
    <a:masterClrMapping/>
  </p:clrMapOvr>
  <p:transition spd="med" advTm="20000"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/əʊ/</a:t>
            </a:r>
          </a:p>
        </p:txBody>
      </p:sp>
    </p:spTree>
  </p:cSld>
  <p:clrMapOvr>
    <a:masterClrMapping/>
  </p:clrMapOvr>
  <p:transition spd="med" advTm="20000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quick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/kwɪk/</a:t>
            </a:r>
          </a:p>
        </p:txBody>
      </p:sp>
    </p:spTree>
  </p:cSld>
  <p:clrMapOvr>
    <a:masterClrMapping/>
  </p:clrMapOvr>
  <p:transition spd="med" advTm="20000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develop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/dɪˈveləp/</a:t>
            </a:r>
          </a:p>
        </p:txBody>
      </p:sp>
    </p:spTree>
  </p:cSld>
  <p:clrMapOvr>
    <a:masterClrMapping/>
  </p:clrMapOvr>
  <p:transition spd="med" advTm="20000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ocean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/ˈəʊʃən/</a:t>
            </a:r>
          </a:p>
        </p:txBody>
      </p:sp>
    </p:spTree>
  </p:cSld>
  <p:clrMapOvr>
    <a:masterClrMapping/>
  </p:clrMapOvr>
  <p:transition spd="med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mark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/mɑːk/</a:t>
            </a:r>
          </a:p>
        </p:txBody>
      </p:sp>
    </p:spTree>
  </p:cSld>
  <p:clrMapOvr>
    <a:masterClrMapping/>
  </p:clrMapOvr>
  <p:transition spd="med" advTm="20000"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warm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/wɔːm/</a:t>
            </a:r>
          </a:p>
        </p:txBody>
      </p:sp>
    </p:spTree>
  </p:cSld>
  <p:clrMapOvr>
    <a:masterClrMapping/>
  </p:clrMapOvr>
  <p:transition spd="med" advTm="20000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free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/friː/</a:t>
            </a:r>
          </a:p>
        </p:txBody>
      </p:sp>
    </p:spTree>
  </p:cSld>
  <p:clrMapOvr>
    <a:masterClrMapping/>
  </p:clrMapOvr>
  <p:transition spd="med" advTm="20000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minute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/ˈmɪnɪt/</a:t>
            </a:r>
          </a:p>
        </p:txBody>
      </p:sp>
    </p:spTree>
  </p:cSld>
  <p:clrMapOvr>
    <a:masterClrMapping/>
  </p:clrMapOvr>
  <p:transition spd="med" advTm="20000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strong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/strɒŋ/</a:t>
            </a:r>
          </a:p>
        </p:txBody>
      </p:sp>
    </p:spTree>
  </p:cSld>
  <p:clrMapOvr>
    <a:masterClrMapping/>
  </p:clrMapOvr>
  <p:transition spd="med" advTm="20000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special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/ˈspeʃəl/</a:t>
            </a:r>
          </a:p>
        </p:txBody>
      </p:sp>
    </p:spTree>
  </p:cSld>
  <p:clrMapOvr>
    <a:masterClrMapping/>
  </p:clrMapOvr>
  <p:transition spd="med" advTm="20000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/maɪnd/</a:t>
            </a:r>
          </a:p>
        </p:txBody>
      </p:sp>
    </p:spTree>
  </p:cSld>
  <p:clrMapOvr>
    <a:masterClrMapping/>
  </p:clrMapOvr>
  <p:transition spd="med" advTm="20000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behind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/bɪˈhaɪnd/</a:t>
            </a:r>
          </a:p>
        </p:txBody>
      </p:sp>
    </p:spTree>
  </p:cSld>
  <p:clrMapOvr>
    <a:masterClrMapping/>
  </p:clrMapOvr>
  <p:transition spd="med" advTm="20000"/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/klɪə/</a:t>
            </a:r>
          </a:p>
        </p:txBody>
      </p:sp>
    </p:spTree>
  </p:cSld>
  <p:clrMapOvr>
    <a:masterClrMapping/>
  </p:clrMapOvr>
  <p:transition spd="med" advTm="20000"/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tail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/teɪl/</a:t>
            </a:r>
          </a:p>
        </p:txBody>
      </p:sp>
    </p:spTree>
  </p:cSld>
  <p:clrMapOvr>
    <a:masterClrMapping/>
  </p:clrMapOvr>
  <p:transition spd="med" advTm="20000"/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produce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/ˈprɒdjuːs/</a:t>
            </a:r>
          </a:p>
        </p:txBody>
      </p:sp>
    </p:spTree>
  </p:cSld>
  <p:clrMapOvr>
    <a:masterClrMapping/>
  </p:clrMapOvr>
  <p:transition spd="med"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open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/ˈəʊpən/</a:t>
            </a: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often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/ˈɒfn/</a:t>
            </a:r>
          </a:p>
        </p:txBody>
      </p:sp>
    </p:spTree>
  </p:cSld>
  <p:clrMapOvr>
    <a:masterClrMapping/>
  </p:clrMapOvr>
  <p:transition spd="med" advTm="20000"/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/fækt/</a:t>
            </a:r>
          </a:p>
        </p:txBody>
      </p:sp>
    </p:spTree>
  </p:cSld>
  <p:clrMapOvr>
    <a:masterClrMapping/>
  </p:clrMapOvr>
  <p:transition spd="med" advTm="20000"/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street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/striːt/</a:t>
            </a:r>
          </a:p>
        </p:txBody>
      </p:sp>
    </p:spTree>
  </p:cSld>
  <p:clrMapOvr>
    <a:masterClrMapping/>
  </p:clrMapOvr>
  <p:transition spd="med" advTm="20000"/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/ɪntʃ/</a:t>
            </a:r>
          </a:p>
        </p:txBody>
      </p:sp>
    </p:spTree>
  </p:cSld>
  <p:clrMapOvr>
    <a:masterClrMapping/>
  </p:clrMapOvr>
  <p:transition spd="med" advTm="20000"/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multiply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/ˈmʌltɪplaɪ/</a:t>
            </a:r>
          </a:p>
        </p:txBody>
      </p:sp>
    </p:spTree>
  </p:cSld>
  <p:clrMapOvr>
    <a:masterClrMapping/>
  </p:clrMapOvr>
  <p:transition spd="med" advTm="20000"/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nothing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/ˈnʌθɪŋ/</a:t>
            </a:r>
          </a:p>
        </p:txBody>
      </p:sp>
    </p:spTree>
  </p:cSld>
  <p:clrMapOvr>
    <a:masterClrMapping/>
  </p:clrMapOvr>
  <p:transition spd="med" advTm="20000"/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course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/kɔːs/</a:t>
            </a:r>
          </a:p>
        </p:txBody>
      </p:sp>
    </p:spTree>
  </p:cSld>
  <p:clrMapOvr>
    <a:masterClrMapping/>
  </p:clrMapOvr>
  <p:transition spd="med" advTm="20000"/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stay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/steɪ/</a:t>
            </a:r>
          </a:p>
        </p:txBody>
      </p:sp>
    </p:spTree>
  </p:cSld>
  <p:clrMapOvr>
    <a:masterClrMapping/>
  </p:clrMapOvr>
  <p:transition spd="med" advTm="20000"/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wheel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/wiːl/</a:t>
            </a:r>
          </a:p>
        </p:txBody>
      </p:sp>
    </p:spTree>
  </p:cSld>
  <p:clrMapOvr>
    <a:masterClrMapping/>
  </p:clrMapOvr>
  <p:transition spd="med" advTm="20000"/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full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/fʊl/</a:t>
            </a:r>
          </a:p>
        </p:txBody>
      </p:sp>
    </p:spTree>
  </p:cSld>
  <p:clrMapOvr>
    <a:masterClrMapping/>
  </p:clrMapOvr>
  <p:transition spd="med" advTm="20000"/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force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/fɔːs/</a:t>
            </a:r>
          </a:p>
        </p:txBody>
      </p:sp>
    </p:spTree>
  </p:cSld>
  <p:clrMapOvr>
    <a:masterClrMapping/>
  </p:clrMapOvr>
  <p:transition spd="med"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letter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/ˈletə/</a:t>
            </a:r>
          </a:p>
        </p:txBody>
      </p:sp>
    </p:spTree>
  </p:cSld>
  <p:clrMapOvr>
    <a:masterClrMapping/>
  </p:clrMapOvr>
  <p:transition spd="med" advTm="20000"/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blue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/bluː/</a:t>
            </a:r>
          </a:p>
        </p:txBody>
      </p:sp>
    </p:spTree>
  </p:cSld>
  <p:clrMapOvr>
    <a:masterClrMapping/>
  </p:clrMapOvr>
  <p:transition spd="med" advTm="20000"/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object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/ˈɒbdʒɪkt/</a:t>
            </a:r>
          </a:p>
        </p:txBody>
      </p:sp>
    </p:spTree>
  </p:cSld>
  <p:clrMapOvr>
    <a:masterClrMapping/>
  </p:clrMapOvr>
  <p:transition spd="med" advTm="20000"/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decide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/dɪˈsaɪd/</a:t>
            </a:r>
          </a:p>
        </p:txBody>
      </p:sp>
    </p:spTree>
  </p:cSld>
  <p:clrMapOvr>
    <a:masterClrMapping/>
  </p:clrMapOvr>
  <p:transition spd="med" advTm="20000"/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surface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/ˈsɜːfɪs/</a:t>
            </a:r>
          </a:p>
        </p:txBody>
      </p:sp>
    </p:spTree>
  </p:cSld>
  <p:clrMapOvr>
    <a:masterClrMapping/>
  </p:clrMapOvr>
  <p:transition spd="med" advTm="20000"/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deep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/diːp/</a:t>
            </a:r>
          </a:p>
        </p:txBody>
      </p:sp>
    </p:spTree>
  </p:cSld>
  <p:clrMapOvr>
    <a:masterClrMapping/>
  </p:clrMapOvr>
  <p:transition spd="med" advTm="20000"/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/muːn/</a:t>
            </a:r>
          </a:p>
        </p:txBody>
      </p:sp>
    </p:spTree>
  </p:cSld>
  <p:clrMapOvr>
    <a:masterClrMapping/>
  </p:clrMapOvr>
  <p:transition spd="med" advTm="20000"/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island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/ˈaɪlənd/</a:t>
            </a:r>
          </a:p>
        </p:txBody>
      </p:sp>
    </p:spTree>
  </p:cSld>
  <p:clrMapOvr>
    <a:masterClrMapping/>
  </p:clrMapOvr>
  <p:transition spd="med" advTm="20000"/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/fʊt/</a:t>
            </a:r>
          </a:p>
        </p:txBody>
      </p:sp>
    </p:spTree>
  </p:cSld>
  <p:clrMapOvr>
    <a:masterClrMapping/>
  </p:clrMapOvr>
  <p:transition spd="med" advTm="20000"/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system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/ˈsɪstɪm/</a:t>
            </a:r>
          </a:p>
        </p:txBody>
      </p:sp>
    </p:spTree>
  </p:cSld>
  <p:clrMapOvr>
    <a:masterClrMapping/>
  </p:clrMapOvr>
  <p:transition spd="med" advTm="20000"/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busy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/ˈbɪzɪ/</a:t>
            </a:r>
          </a:p>
        </p:txBody>
      </p:sp>
    </p:spTree>
  </p:cSld>
  <p:clrMapOvr>
    <a:masterClrMapping/>
  </p:clrMapOvr>
  <p:transition spd="med"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until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/ənˈtɪl/</a:t>
            </a:r>
          </a:p>
        </p:txBody>
      </p:sp>
    </p:spTree>
  </p:cSld>
  <p:clrMapOvr>
    <a:masterClrMapping/>
  </p:clrMapOvr>
  <p:transition spd="med" advTm="20000"/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/test/</a:t>
            </a:r>
          </a:p>
        </p:txBody>
      </p:sp>
    </p:spTree>
  </p:cSld>
  <p:clrMapOvr>
    <a:masterClrMapping/>
  </p:clrMapOvr>
  <p:transition spd="med" advTm="20000"/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record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/ˈrekɔːd/</a:t>
            </a:r>
          </a:p>
        </p:txBody>
      </p:sp>
    </p:spTree>
  </p:cSld>
  <p:clrMapOvr>
    <a:masterClrMapping/>
  </p:clrMapOvr>
  <p:transition spd="med" advTm="20000"/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/bəʊt/</a:t>
            </a:r>
          </a:p>
        </p:txBody>
      </p:sp>
    </p:spTree>
  </p:cSld>
  <p:clrMapOvr>
    <a:masterClrMapping/>
  </p:clrMapOvr>
  <p:transition spd="med" advTm="20000"/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common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/ˈkɒmən/</a:t>
            </a:r>
          </a:p>
        </p:txBody>
      </p:sp>
    </p:spTree>
  </p:cSld>
  <p:clrMapOvr>
    <a:masterClrMapping/>
  </p:clrMapOvr>
  <p:transition spd="med" advTm="20000"/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gold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/ɡəʊld/</a:t>
            </a:r>
          </a:p>
        </p:txBody>
      </p:sp>
    </p:spTree>
  </p:cSld>
  <p:clrMapOvr>
    <a:masterClrMapping/>
  </p:clrMapOvr>
  <p:transition spd="med" advTm="20000"/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possible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/ˈpɒsəbl/</a:t>
            </a:r>
          </a:p>
        </p:txBody>
      </p:sp>
    </p:spTree>
  </p:cSld>
  <p:clrMapOvr>
    <a:masterClrMapping/>
  </p:clrMapOvr>
  <p:transition spd="med" advTm="20000"/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plane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/pleɪn/</a:t>
            </a:r>
          </a:p>
        </p:txBody>
      </p:sp>
    </p:spTree>
  </p:cSld>
  <p:clrMapOvr>
    <a:masterClrMapping/>
  </p:clrMapOvr>
  <p:transition spd="med" advTm="20000"/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stead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/sted/</a:t>
            </a:r>
          </a:p>
        </p:txBody>
      </p:sp>
    </p:spTree>
  </p:cSld>
  <p:clrMapOvr>
    <a:masterClrMapping/>
  </p:clrMapOvr>
  <p:transition spd="med" advTm="20000"/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/draɪ/</a:t>
            </a:r>
          </a:p>
        </p:txBody>
      </p:sp>
    </p:spTree>
  </p:cSld>
  <p:clrMapOvr>
    <a:masterClrMapping/>
  </p:clrMapOvr>
  <p:transition spd="med" advTm="20000"/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wonder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/ˈwʌndə/</a:t>
            </a:r>
          </a:p>
        </p:txBody>
      </p:sp>
    </p:spTree>
  </p:cSld>
  <p:clrMapOvr>
    <a:masterClrMapping/>
  </p:clrMapOvr>
  <p:transition spd="med" advTm="2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/maɪl/</a:t>
            </a:r>
          </a:p>
        </p:txBody>
      </p:sp>
    </p:spTree>
  </p:cSld>
  <p:clrMapOvr>
    <a:masterClrMapping/>
  </p:clrMapOvr>
  <p:transition spd="med" advTm="20000"/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laugh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/lɑːf/</a:t>
            </a:r>
          </a:p>
        </p:txBody>
      </p:sp>
    </p:spTree>
  </p:cSld>
  <p:clrMapOvr>
    <a:masterClrMapping/>
  </p:clrMapOvr>
  <p:transition spd="med" advTm="20000"/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thousand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/ˈθaʊzənd/</a:t>
            </a:r>
          </a:p>
        </p:txBody>
      </p:sp>
    </p:spTree>
  </p:cSld>
  <p:clrMapOvr>
    <a:masterClrMapping/>
  </p:clrMapOvr>
  <p:transition spd="med" advTm="20000"/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ago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/əˈɡəʊ/</a:t>
            </a:r>
          </a:p>
        </p:txBody>
      </p:sp>
    </p:spTree>
  </p:cSld>
  <p:clrMapOvr>
    <a:masterClrMapping/>
  </p:clrMapOvr>
  <p:transition spd="med" advTm="20000"/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/ræn/</a:t>
            </a:r>
          </a:p>
        </p:txBody>
      </p:sp>
    </p:spTree>
  </p:cSld>
  <p:clrMapOvr>
    <a:masterClrMapping/>
  </p:clrMapOvr>
  <p:transition spd="med" advTm="20000"/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check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/tʃek/</a:t>
            </a:r>
          </a:p>
        </p:txBody>
      </p:sp>
    </p:spTree>
  </p:cSld>
  <p:clrMapOvr>
    <a:masterClrMapping/>
  </p:clrMapOvr>
  <p:transition spd="med" advTm="20000"/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game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/ɡeɪm/</a:t>
            </a:r>
          </a:p>
        </p:txBody>
      </p:sp>
    </p:spTree>
  </p:cSld>
  <p:clrMapOvr>
    <a:masterClrMapping/>
  </p:clrMapOvr>
  <p:transition spd="med" advTm="20000"/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shape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/ʃeɪp/</a:t>
            </a:r>
          </a:p>
        </p:txBody>
      </p:sp>
    </p:spTree>
  </p:cSld>
  <p:clrMapOvr>
    <a:masterClrMapping/>
  </p:clrMapOvr>
  <p:transition spd="med" advTm="20000"/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equate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/ɪˈkweɪt/</a:t>
            </a:r>
          </a:p>
        </p:txBody>
      </p:sp>
    </p:spTree>
  </p:cSld>
  <p:clrMapOvr>
    <a:masterClrMapping/>
  </p:clrMapOvr>
  <p:transition spd="med" advTm="20000"/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/hɒt/</a:t>
            </a:r>
          </a:p>
        </p:txBody>
      </p:sp>
    </p:spTree>
  </p:cSld>
  <p:clrMapOvr>
    <a:masterClrMapping/>
  </p:clrMapOvr>
  <p:transition spd="med" advTm="20000"/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/mɪs/</a:t>
            </a:r>
          </a:p>
        </p:txBody>
      </p:sp>
    </p:spTree>
  </p:cSld>
  <p:clrMapOvr>
    <a:masterClrMapping/>
  </p:clrMapOvr>
  <p:transition spd="med" advTm="2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river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/ˈrɪvə/</a:t>
            </a:r>
          </a:p>
        </p:txBody>
      </p:sp>
    </p:spTree>
  </p:cSld>
  <p:clrMapOvr>
    <a:masterClrMapping/>
  </p:clrMapOvr>
  <p:transition spd="med" advTm="20000"/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brought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/brɔːt/</a:t>
            </a:r>
          </a:p>
        </p:txBody>
      </p:sp>
    </p:spTree>
  </p:cSld>
  <p:clrMapOvr>
    <a:masterClrMapping/>
  </p:clrMapOvr>
  <p:transition spd="med" advTm="20000"/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/hiːt/</a:t>
            </a:r>
          </a:p>
        </p:txBody>
      </p:sp>
    </p:spTree>
  </p:cSld>
  <p:clrMapOvr>
    <a:masterClrMapping/>
  </p:clrMapOvr>
  <p:transition spd="med" advTm="20000"/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snow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/snəʊ/</a:t>
            </a:r>
          </a:p>
        </p:txBody>
      </p:sp>
    </p:spTree>
  </p:cSld>
  <p:clrMapOvr>
    <a:masterClrMapping/>
  </p:clrMapOvr>
  <p:transition spd="med" advTm="20000"/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tire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/ˈtaɪə/</a:t>
            </a:r>
          </a:p>
        </p:txBody>
      </p:sp>
    </p:spTree>
  </p:cSld>
  <p:clrMapOvr>
    <a:masterClrMapping/>
  </p:clrMapOvr>
  <p:transition spd="med" advTm="20000"/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/brɪŋ/</a:t>
            </a:r>
          </a:p>
        </p:txBody>
      </p:sp>
    </p:spTree>
  </p:cSld>
  <p:clrMapOvr>
    <a:masterClrMapping/>
  </p:clrMapOvr>
  <p:transition spd="med" advTm="20000"/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yes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/jes/</a:t>
            </a:r>
          </a:p>
        </p:txBody>
      </p:sp>
    </p:spTree>
  </p:cSld>
  <p:clrMapOvr>
    <a:masterClrMapping/>
  </p:clrMapOvr>
  <p:transition spd="med" advTm="20000"/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distant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/ˈdɪstənt/</a:t>
            </a:r>
          </a:p>
        </p:txBody>
      </p:sp>
    </p:spTree>
  </p:cSld>
  <p:clrMapOvr>
    <a:masterClrMapping/>
  </p:clrMapOvr>
  <p:transition spd="med" advTm="20000"/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/fɪl/</a:t>
            </a:r>
          </a:p>
        </p:txBody>
      </p:sp>
    </p:spTree>
  </p:cSld>
  <p:clrMapOvr>
    <a:masterClrMapping/>
  </p:clrMapOvr>
  <p:transition spd="med" advTm="20000"/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east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/iːst/</a:t>
            </a:r>
          </a:p>
        </p:txBody>
      </p:sp>
    </p:spTree>
  </p:cSld>
  <p:clrMapOvr>
    <a:masterClrMapping/>
  </p:clrMapOvr>
  <p:transition spd="med" advTm="20000"/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paint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/peɪnt/</a:t>
            </a:r>
          </a:p>
        </p:txBody>
      </p:sp>
    </p:spTree>
  </p:cSld>
  <p:clrMapOvr>
    <a:masterClrMapping/>
  </p:clrMapOvr>
  <p:transition spd="med" advTm="2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/kɑː/</a:t>
            </a:r>
          </a:p>
        </p:txBody>
      </p:sp>
    </p:spTree>
  </p:cSld>
  <p:clrMapOvr>
    <a:masterClrMapping/>
  </p:clrMapOvr>
  <p:transition spd="med" advTm="20000"/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#499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language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/ˈlæŋɡwɪdʒ/</a:t>
            </a:r>
          </a:p>
        </p:txBody>
      </p:sp>
    </p:spTree>
  </p:cSld>
  <p:clrMapOvr>
    <a:masterClrMapping/>
  </p:clrMapOvr>
  <p:transition spd="med" advTm="20000"/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among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/əˈmʌŋ/</a:t>
            </a:r>
          </a:p>
        </p:txBody>
      </p:sp>
    </p:spTree>
  </p:cSld>
  <p:clrMapOvr>
    <a:masterClrMapping/>
  </p:clrMapOvr>
  <p:transition spd="med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/fiːt/</a:t>
            </a:r>
          </a:p>
        </p:txBody>
      </p:sp>
    </p:spTree>
  </p:cSld>
  <p:clrMapOvr>
    <a:masterClrMapping/>
  </p:clrMapOvr>
  <p:transition spd="med" advTm="2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/keə/</a:t>
            </a:r>
          </a:p>
        </p:txBody>
      </p:sp>
    </p:spTree>
  </p:cSld>
  <p:clrMapOvr>
    <a:masterClrMapping/>
  </p:clrMapOvr>
  <p:transition spd="med" advTm="2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second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/ˈsekənd/</a:t>
            </a:r>
          </a:p>
        </p:txBody>
      </p:sp>
    </p:spTree>
  </p:cSld>
  <p:clrMapOvr>
    <a:masterClrMapping/>
  </p:clrMapOvr>
  <p:transition spd="med"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book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/bʊk/</a:t>
            </a:r>
          </a:p>
        </p:txBody>
      </p:sp>
    </p:spTree>
  </p:cSld>
  <p:clrMapOvr>
    <a:masterClrMapping/>
  </p:clrMapOvr>
  <p:transition spd="med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seem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/siːm/</a:t>
            </a: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carry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/ˈkærɪ/</a:t>
            </a:r>
          </a:p>
        </p:txBody>
      </p:sp>
    </p:spTree>
  </p:cSld>
  <p:clrMapOvr>
    <a:masterClrMapping/>
  </p:clrMapOvr>
  <p:transition spd="med" advTm="2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took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/tʊk/</a:t>
            </a:r>
          </a:p>
        </p:txBody>
      </p:sp>
    </p:spTree>
  </p:cSld>
  <p:clrMapOvr>
    <a:masterClrMapping/>
  </p:clrMapOvr>
  <p:transition spd="med"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science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/ˈsaɪəns/</a:t>
            </a:r>
          </a:p>
        </p:txBody>
      </p:sp>
    </p:spTree>
  </p:cSld>
  <p:clrMapOvr>
    <a:masterClrMapping/>
  </p:clrMapOvr>
  <p:transition spd="med" advTm="2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/iːt/</a:t>
            </a:r>
          </a:p>
        </p:txBody>
      </p:sp>
    </p:spTree>
  </p:cSld>
  <p:clrMapOvr>
    <a:masterClrMapping/>
  </p:clrMapOvr>
  <p:transition spd="med" advTm="2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room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/ruːm/</a:t>
            </a:r>
          </a:p>
        </p:txBody>
      </p:sp>
    </p:spTree>
  </p:cSld>
  <p:clrMapOvr>
    <a:masterClrMapping/>
  </p:clrMapOvr>
  <p:transition spd="med"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friend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/frend/</a:t>
            </a:r>
          </a:p>
        </p:txBody>
      </p:sp>
    </p:spTree>
  </p:cSld>
  <p:clrMapOvr>
    <a:masterClrMapping/>
  </p:clrMapOvr>
  <p:transition spd="med" advTm="2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began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/bɪˈɡæn/</a:t>
            </a:r>
          </a:p>
        </p:txBody>
      </p:sp>
    </p:spTree>
  </p:cSld>
  <p:clrMapOvr>
    <a:masterClrMapping/>
  </p:clrMapOvr>
  <p:transition spd="med" advTm="2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idea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/aɪˈdɪə/</a:t>
            </a:r>
          </a:p>
        </p:txBody>
      </p:sp>
    </p:spTree>
  </p:cSld>
  <p:clrMapOvr>
    <a:masterClrMapping/>
  </p:clrMapOvr>
  <p:transition spd="med"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/fɪʃ/</a:t>
            </a:r>
          </a:p>
        </p:txBody>
      </p:sp>
    </p:spTree>
  </p:cSld>
  <p:clrMapOvr>
    <a:masterClrMapping/>
  </p:clrMapOvr>
  <p:transition spd="med" advTm="2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mountain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/ˈmaʊntɪn/</a:t>
            </a:r>
          </a:p>
        </p:txBody>
      </p:sp>
    </p:spTree>
  </p:cSld>
  <p:clrMapOvr>
    <a:masterClrMapping/>
  </p:clrMapOvr>
  <p:transition spd="med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together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/təˈɡeðə/</a:t>
            </a: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/stɒp/</a:t>
            </a:r>
          </a:p>
        </p:txBody>
      </p:sp>
    </p:spTree>
  </p:cSld>
  <p:clrMapOvr>
    <a:masterClrMapping/>
  </p:clrMapOvr>
  <p:transition spd="med"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/wʌns/</a:t>
            </a:r>
          </a:p>
        </p:txBody>
      </p:sp>
    </p:spTree>
  </p:cSld>
  <p:clrMapOvr>
    <a:masterClrMapping/>
  </p:clrMapOvr>
  <p:transition spd="med" advTm="2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/beɪs/</a:t>
            </a:r>
          </a:p>
        </p:txBody>
      </p:sp>
    </p:spTree>
  </p:cSld>
  <p:clrMapOvr>
    <a:masterClrMapping/>
  </p:clrMapOvr>
  <p:transition spd="med" advTm="2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/hɪə/</a:t>
            </a:r>
          </a:p>
        </p:txBody>
      </p:sp>
    </p:spTree>
  </p:cSld>
  <p:clrMapOvr>
    <a:masterClrMapping/>
  </p:clrMapOvr>
  <p:transition spd="med" advTm="2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horse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/hɔːs/</a:t>
            </a:r>
          </a:p>
        </p:txBody>
      </p:sp>
    </p:spTree>
  </p:cSld>
  <p:clrMapOvr>
    <a:masterClrMapping/>
  </p:clrMapOvr>
  <p:transition spd="med" advTm="2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cut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/kʌt/</a:t>
            </a:r>
          </a:p>
        </p:txBody>
      </p:sp>
    </p:spTree>
  </p:cSld>
  <p:clrMapOvr>
    <a:masterClrMapping/>
  </p:clrMapOvr>
  <p:transition spd="med" advTm="2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/ʃʊə/</a:t>
            </a:r>
          </a:p>
        </p:txBody>
      </p:sp>
    </p:spTree>
  </p:cSld>
  <p:clrMapOvr>
    <a:masterClrMapping/>
  </p:clrMapOvr>
  <p:transition spd="med" advTm="2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watch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/wɒtʃ/</a:t>
            </a:r>
          </a:p>
        </p:txBody>
      </p:sp>
    </p:spTree>
  </p:cSld>
  <p:clrMapOvr>
    <a:masterClrMapping/>
  </p:clrMapOvr>
  <p:transition spd="med" advTm="2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color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/ˈkʌlə/</a:t>
            </a:r>
          </a:p>
        </p:txBody>
      </p:sp>
    </p:spTree>
  </p:cSld>
  <p:clrMapOvr>
    <a:masterClrMapping/>
  </p:clrMapOvr>
  <p:transition spd="med" advTm="2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/feɪs/</a:t>
            </a:r>
          </a:p>
        </p:txBody>
      </p:sp>
    </p:spTree>
  </p:cSld>
  <p:clrMapOvr>
    <a:masterClrMapping/>
  </p:clrMapOvr>
  <p:transition spd="med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next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/nekst/</a:t>
            </a: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wood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/wʊd/</a:t>
            </a:r>
          </a:p>
        </p:txBody>
      </p:sp>
    </p:spTree>
  </p:cSld>
  <p:clrMapOvr>
    <a:masterClrMapping/>
  </p:clrMapOvr>
  <p:transition spd="med" advTm="2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/meɪn/</a:t>
            </a:r>
          </a:p>
        </p:txBody>
      </p:sp>
    </p:spTree>
  </p:cSld>
  <p:clrMapOvr>
    <a:masterClrMapping/>
  </p:clrMapOvr>
  <p:transition spd="med" advTm="20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enough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/ɪˈnʌf/</a:t>
            </a:r>
          </a:p>
        </p:txBody>
      </p:sp>
    </p:spTree>
  </p:cSld>
  <p:clrMapOvr>
    <a:masterClrMapping/>
  </p:clrMapOvr>
  <p:transition spd="med" advTm="20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plain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/pleɪn/</a:t>
            </a:r>
          </a:p>
        </p:txBody>
      </p:sp>
    </p:spTree>
  </p:cSld>
  <p:clrMapOvr>
    <a:masterClrMapping/>
  </p:clrMapOvr>
  <p:transition spd="med" advTm="20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girl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/ɡɜːl/</a:t>
            </a:r>
          </a:p>
        </p:txBody>
      </p:sp>
    </p:spTree>
  </p:cSld>
  <p:clrMapOvr>
    <a:masterClrMapping/>
  </p:clrMapOvr>
  <p:transition spd="med" advTm="20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usual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/ˈjuːʒʊəl/</a:t>
            </a:r>
          </a:p>
        </p:txBody>
      </p:sp>
    </p:spTree>
  </p:cSld>
  <p:clrMapOvr>
    <a:masterClrMapping/>
  </p:clrMapOvr>
  <p:transition spd="med" advTm="20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young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/jʌŋ/</a:t>
            </a:r>
          </a:p>
        </p:txBody>
      </p:sp>
    </p:spTree>
  </p:cSld>
  <p:clrMapOvr>
    <a:masterClrMapping/>
  </p:clrMapOvr>
  <p:transition spd="med" advTm="20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ready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/ˈredɪ/</a:t>
            </a:r>
          </a:p>
        </p:txBody>
      </p:sp>
    </p:spTree>
  </p:cSld>
  <p:clrMapOvr>
    <a:masterClrMapping/>
  </p:clrMapOvr>
  <p:transition spd="med" advTm="20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above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/əˈbʌv/</a:t>
            </a:r>
          </a:p>
        </p:txBody>
      </p:sp>
    </p:spTree>
  </p:cSld>
  <p:clrMapOvr>
    <a:masterClrMapping/>
  </p:clrMapOvr>
  <p:transition spd="med" advTm="20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ever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/ˈevə/</a:t>
            </a:r>
          </a:p>
        </p:txBody>
      </p:sp>
    </p:spTree>
  </p:cSld>
  <p:clrMapOvr>
    <a:masterClrMapping/>
  </p:clrMapOvr>
  <p:transition spd="med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white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/waɪt/</a:t>
            </a:r>
          </a:p>
        </p:txBody>
      </p:sp>
    </p:spTree>
  </p:cSld>
  <p:clrMapOvr>
    <a:masterClrMapping/>
  </p:clrMapOvr>
  <p:transition spd="med" advTm="20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/red/</a:t>
            </a:r>
          </a:p>
        </p:txBody>
      </p:sp>
    </p:spTree>
  </p:cSld>
  <p:clrMapOvr>
    <a:masterClrMapping/>
  </p:clrMapOvr>
  <p:transition spd="med" advTm="20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list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/lɪst/</a:t>
            </a:r>
          </a:p>
        </p:txBody>
      </p:sp>
    </p:spTree>
  </p:cSld>
  <p:clrMapOvr>
    <a:masterClrMapping/>
  </p:clrMapOvr>
  <p:transition spd="med" advTm="20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though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/ðəʊ/</a:t>
            </a:r>
          </a:p>
        </p:txBody>
      </p:sp>
    </p:spTree>
  </p:cSld>
  <p:clrMapOvr>
    <a:masterClrMapping/>
  </p:clrMapOvr>
  <p:transition spd="med" advTm="20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feel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/fiːl/</a:t>
            </a:r>
          </a:p>
        </p:txBody>
      </p:sp>
    </p:spTree>
  </p:cSld>
  <p:clrMapOvr>
    <a:masterClrMapping/>
  </p:clrMapOvr>
  <p:transition spd="med" advTm="20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talk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/tɔːk/</a:t>
            </a:r>
          </a:p>
        </p:txBody>
      </p:sp>
    </p:spTree>
  </p:cSld>
  <p:clrMapOvr>
    <a:masterClrMapping/>
  </p:clrMapOvr>
  <p:transition spd="med" advTm="20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bird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/bɜːd/</a:t>
            </a:r>
          </a:p>
        </p:txBody>
      </p:sp>
    </p:spTree>
  </p:cSld>
  <p:clrMapOvr>
    <a:masterClrMapping/>
  </p:clrMapOvr>
  <p:transition spd="med" advTm="20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/suːn/</a:t>
            </a:r>
          </a:p>
        </p:txBody>
      </p:sp>
    </p:spTree>
  </p:cSld>
  <p:clrMapOvr>
    <a:masterClrMapping/>
  </p:clrMapOvr>
  <p:transition spd="med" advTm="20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body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/ˈbɒdɪ/</a:t>
            </a:r>
          </a:p>
        </p:txBody>
      </p:sp>
    </p:spTree>
  </p:cSld>
  <p:clrMapOvr>
    <a:masterClrMapping/>
  </p:clrMapOvr>
  <p:transition spd="med" advTm="20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/dɒɡ/</a:t>
            </a:r>
          </a:p>
        </p:txBody>
      </p:sp>
    </p:spTree>
  </p:cSld>
  <p:clrMapOvr>
    <a:masterClrMapping/>
  </p:clrMapOvr>
  <p:transition spd="med" advTm="20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family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/ˈfæmɪlɪ/</a:t>
            </a:r>
          </a:p>
        </p:txBody>
      </p:sp>
    </p:spTree>
  </p:cSld>
  <p:clrMapOvr>
    <a:masterClrMapping/>
  </p:clrMapOvr>
  <p:transition spd="med"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children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/ˈtʃɪldrən/</a:t>
            </a:r>
          </a:p>
        </p:txBody>
      </p:sp>
    </p:spTree>
  </p:cSld>
  <p:clrMapOvr>
    <a:masterClrMapping/>
  </p:clrMapOvr>
  <p:transition spd="med" advTm="20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direct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/dɪˈrekt/</a:t>
            </a:r>
          </a:p>
        </p:txBody>
      </p:sp>
    </p:spTree>
  </p:cSld>
  <p:clrMapOvr>
    <a:masterClrMapping/>
  </p:clrMapOvr>
  <p:transition spd="med" advTm="20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/pəʊz/</a:t>
            </a:r>
          </a:p>
        </p:txBody>
      </p:sp>
    </p:spTree>
  </p:cSld>
  <p:clrMapOvr>
    <a:masterClrMapping/>
  </p:clrMapOvr>
  <p:transition spd="med" advTm="20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leave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/liːv/</a:t>
            </a:r>
          </a:p>
        </p:txBody>
      </p:sp>
    </p:spTree>
  </p:cSld>
  <p:clrMapOvr>
    <a:masterClrMapping/>
  </p:clrMapOvr>
  <p:transition spd="med" advTm="20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/sɒŋ/</a:t>
            </a:r>
          </a:p>
        </p:txBody>
      </p:sp>
    </p:spTree>
  </p:cSld>
  <p:clrMapOvr>
    <a:masterClrMapping/>
  </p:clrMapOvr>
  <p:transition spd="med" advTm="20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measure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/ˈmeʒə/</a:t>
            </a:r>
          </a:p>
        </p:txBody>
      </p:sp>
    </p:spTree>
  </p:cSld>
  <p:clrMapOvr>
    <a:masterClrMapping/>
  </p:clrMapOvr>
  <p:transition spd="med" advTm="20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/dɔː/</a:t>
            </a:r>
          </a:p>
        </p:txBody>
      </p:sp>
    </p:spTree>
  </p:cSld>
  <p:clrMapOvr>
    <a:masterClrMapping/>
  </p:clrMapOvr>
  <p:transition spd="med" advTm="20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product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/ˈprɒdʌkt/</a:t>
            </a:r>
          </a:p>
        </p:txBody>
      </p:sp>
    </p:spTree>
  </p:cSld>
  <p:clrMapOvr>
    <a:masterClrMapping/>
  </p:clrMapOvr>
  <p:transition spd="med" advTm="20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black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/blæk/</a:t>
            </a:r>
          </a:p>
        </p:txBody>
      </p:sp>
    </p:spTree>
  </p:cSld>
  <p:clrMapOvr>
    <a:masterClrMapping/>
  </p:clrMapOvr>
  <p:transition spd="med" advTm="20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/ʃɔːt/</a:t>
            </a:r>
          </a:p>
        </p:txBody>
      </p:sp>
    </p:spTree>
  </p:cSld>
  <p:clrMapOvr>
    <a:masterClrMapping/>
  </p:clrMapOvr>
  <p:transition spd="med" advTm="20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numeral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/ˈnjuːmərəl/</a:t>
            </a:r>
          </a:p>
        </p:txBody>
      </p:sp>
    </p:spTree>
  </p:cSld>
  <p:clrMapOvr>
    <a:masterClrMapping/>
  </p:clrMapOvr>
  <p:transition spd="med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begin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/bɪˈɡɪn/</a:t>
            </a:r>
          </a:p>
        </p:txBody>
      </p:sp>
    </p:spTree>
  </p:cSld>
  <p:clrMapOvr>
    <a:masterClrMapping/>
  </p:clrMapOvr>
  <p:transition spd="med" advTm="20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class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/klɑːs/</a:t>
            </a:r>
          </a:p>
        </p:txBody>
      </p:sp>
    </p:spTree>
  </p:cSld>
  <p:clrMapOvr>
    <a:masterClrMapping/>
  </p:clrMapOvr>
  <p:transition spd="med" advTm="20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/wɪnd/</a:t>
            </a:r>
          </a:p>
        </p:txBody>
      </p:sp>
    </p:spTree>
  </p:cSld>
  <p:clrMapOvr>
    <a:masterClrMapping/>
  </p:clrMapOvr>
  <p:transition spd="med" advTm="20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question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/ˈkwestʃən/</a:t>
            </a:r>
          </a:p>
        </p:txBody>
      </p:sp>
    </p:spTree>
  </p:cSld>
  <p:clrMapOvr>
    <a:masterClrMapping/>
  </p:clrMapOvr>
  <p:transition spd="med" advTm="20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happen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/ˈhæpən/</a:t>
            </a:r>
          </a:p>
        </p:txBody>
      </p:sp>
    </p:spTree>
  </p:cSld>
  <p:clrMapOvr>
    <a:masterClrMapping/>
  </p:clrMapOvr>
  <p:transition spd="med" advTm="20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complete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/kəmˈpliːt/</a:t>
            </a:r>
          </a:p>
        </p:txBody>
      </p:sp>
    </p:spTree>
  </p:cSld>
  <p:clrMapOvr>
    <a:masterClrMapping/>
  </p:clrMapOvr>
  <p:transition spd="med" advTm="20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ship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/ʃɪp/</a:t>
            </a:r>
          </a:p>
        </p:txBody>
      </p:sp>
    </p:spTree>
  </p:cSld>
  <p:clrMapOvr>
    <a:masterClrMapping/>
  </p:clrMapOvr>
  <p:transition spd="med" advTm="20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area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/ˈeərɪə/</a:t>
            </a:r>
          </a:p>
        </p:txBody>
      </p:sp>
    </p:spTree>
  </p:cSld>
  <p:clrMapOvr>
    <a:masterClrMapping/>
  </p:clrMapOvr>
  <p:transition spd="med" advTm="20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half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/hɑːf/</a:t>
            </a:r>
          </a:p>
        </p:txBody>
      </p:sp>
    </p:spTree>
  </p:cSld>
  <p:clrMapOvr>
    <a:masterClrMapping/>
  </p:clrMapOvr>
  <p:transition spd="med" advTm="20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/rɒk/</a:t>
            </a:r>
          </a:p>
        </p:txBody>
      </p:sp>
    </p:spTree>
  </p:cSld>
  <p:clrMapOvr>
    <a:masterClrMapping/>
  </p:clrMapOvr>
  <p:transition spd="med" advTm="20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order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/ˈɔːdə/</a:t>
            </a:r>
          </a:p>
        </p:txBody>
      </p:sp>
    </p:spTree>
  </p:cSld>
  <p:clrMapOvr>
    <a:masterClrMapping/>
  </p:clrMapOvr>
  <p:transition spd="med"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#258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/ɡɒt/</a:t>
            </a:r>
          </a:p>
        </p:txBody>
      </p:sp>
    </p:spTree>
  </p:cSld>
  <p:clrMapOvr>
    <a:masterClrMapping/>
  </p:clrMapOvr>
  <p:transition spd="med" advTm="20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/ˈfaɪə/</a:t>
            </a:r>
          </a:p>
        </p:txBody>
      </p:sp>
    </p:spTree>
  </p:cSld>
  <p:clrMapOvr>
    <a:masterClrMapping/>
  </p:clrMapOvr>
  <p:transition spd="med" advTm="20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south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/saʊθ/</a:t>
            </a:r>
          </a:p>
        </p:txBody>
      </p:sp>
    </p:spTree>
  </p:cSld>
  <p:clrMapOvr>
    <a:masterClrMapping/>
  </p:clrMapOvr>
  <p:transition spd="med" advTm="20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problem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/ˈprɒbləm/</a:t>
            </a:r>
          </a:p>
        </p:txBody>
      </p:sp>
    </p:spTree>
  </p:cSld>
  <p:clrMapOvr>
    <a:masterClrMapping/>
  </p:clrMapOvr>
  <p:transition spd="med" advTm="20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piece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/piːs/</a:t>
            </a:r>
          </a:p>
        </p:txBody>
      </p:sp>
    </p:spTree>
  </p:cSld>
  <p:clrMapOvr>
    <a:masterClrMapping/>
  </p:clrMapOvr>
  <p:transition spd="med" advTm="20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/təʊld/</a:t>
            </a:r>
          </a:p>
        </p:txBody>
      </p:sp>
    </p:spTree>
  </p:cSld>
  <p:clrMapOvr>
    <a:masterClrMapping/>
  </p:clrMapOvr>
  <p:transition spd="med" advTm="20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knew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/njuː/</a:t>
            </a:r>
          </a:p>
        </p:txBody>
      </p:sp>
    </p:spTree>
  </p:cSld>
  <p:clrMapOvr>
    <a:masterClrMapping/>
  </p:clrMapOvr>
  <p:transition spd="med" advTm="20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/pɑːs/</a:t>
            </a:r>
          </a:p>
        </p:txBody>
      </p:sp>
    </p:spTree>
  </p:cSld>
  <p:clrMapOvr>
    <a:masterClrMapping/>
  </p:clrMapOvr>
  <p:transition spd="med" advTm="20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/sɪns/</a:t>
            </a:r>
          </a:p>
        </p:txBody>
      </p:sp>
    </p:spTree>
  </p:cSld>
  <p:clrMapOvr>
    <a:masterClrMapping/>
  </p:clrMapOvr>
  <p:transition spd="med" advTm="20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/tɒp/</a:t>
            </a:r>
          </a:p>
        </p:txBody>
      </p:sp>
    </p:spTree>
  </p:cSld>
  <p:clrMapOvr>
    <a:masterClrMapping/>
  </p:clrMapOvr>
  <p:transition spd="med" advTm="20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#348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whole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/həʊl/</a:t>
            </a:r>
          </a:p>
        </p:txBody>
      </p:sp>
    </p:spTree>
  </p:cSld>
  <p:clrMapOvr>
    <a:masterClrMapping/>
  </p:clrMapOvr>
  <p:transition spd="med" advTm="2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1624</Words>
  <Application>Microsoft Office PowerPoint</Application>
  <PresentationFormat>Custom</PresentationFormat>
  <Paragraphs>752</Paragraphs>
  <Slides>251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251</vt:i4>
      </vt:variant>
    </vt:vector>
  </HeadingPairs>
  <TitlesOfParts>
    <vt:vector size="252" baseType="lpstr">
      <vt:lpstr>White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  <vt:lpstr>Slide 195</vt:lpstr>
      <vt:lpstr>Slide 196</vt:lpstr>
      <vt:lpstr>Slide 197</vt:lpstr>
      <vt:lpstr>Slide 198</vt:lpstr>
      <vt:lpstr>Slide 199</vt:lpstr>
      <vt:lpstr>Slide 200</vt:lpstr>
      <vt:lpstr>Slide 201</vt:lpstr>
      <vt:lpstr>Slide 202</vt:lpstr>
      <vt:lpstr>Slide 203</vt:lpstr>
      <vt:lpstr>Slide 204</vt:lpstr>
      <vt:lpstr>Slide 205</vt:lpstr>
      <vt:lpstr>Slide 206</vt:lpstr>
      <vt:lpstr>Slide 207</vt:lpstr>
      <vt:lpstr>Slide 208</vt:lpstr>
      <vt:lpstr>Slide 209</vt:lpstr>
      <vt:lpstr>Slide 210</vt:lpstr>
      <vt:lpstr>Slide 211</vt:lpstr>
      <vt:lpstr>Slide 212</vt:lpstr>
      <vt:lpstr>Slide 213</vt:lpstr>
      <vt:lpstr>Slide 214</vt:lpstr>
      <vt:lpstr>Slide 215</vt:lpstr>
      <vt:lpstr>Slide 216</vt:lpstr>
      <vt:lpstr>Slide 217</vt:lpstr>
      <vt:lpstr>Slide 218</vt:lpstr>
      <vt:lpstr>Slide 219</vt:lpstr>
      <vt:lpstr>Slide 220</vt:lpstr>
      <vt:lpstr>Slide 221</vt:lpstr>
      <vt:lpstr>Slide 222</vt:lpstr>
      <vt:lpstr>Slide 223</vt:lpstr>
      <vt:lpstr>Slide 224</vt:lpstr>
      <vt:lpstr>Slide 225</vt:lpstr>
      <vt:lpstr>Slide 226</vt:lpstr>
      <vt:lpstr>Slide 227</vt:lpstr>
      <vt:lpstr>Slide 228</vt:lpstr>
      <vt:lpstr>Slide 229</vt:lpstr>
      <vt:lpstr>Slide 230</vt:lpstr>
      <vt:lpstr>Slide 231</vt:lpstr>
      <vt:lpstr>Slide 232</vt:lpstr>
      <vt:lpstr>Slide 233</vt:lpstr>
      <vt:lpstr>Slide 234</vt:lpstr>
      <vt:lpstr>Slide 235</vt:lpstr>
      <vt:lpstr>Slide 236</vt:lpstr>
      <vt:lpstr>Slide 237</vt:lpstr>
      <vt:lpstr>Slide 238</vt:lpstr>
      <vt:lpstr>Slide 239</vt:lpstr>
      <vt:lpstr>Slide 240</vt:lpstr>
      <vt:lpstr>Slide 241</vt:lpstr>
      <vt:lpstr>Slide 242</vt:lpstr>
      <vt:lpstr>Slide 243</vt:lpstr>
      <vt:lpstr>Slide 244</vt:lpstr>
      <vt:lpstr>Slide 245</vt:lpstr>
      <vt:lpstr>Slide 246</vt:lpstr>
      <vt:lpstr>Slide 247</vt:lpstr>
      <vt:lpstr>Slide 248</vt:lpstr>
      <vt:lpstr>Slide 249</vt:lpstr>
      <vt:lpstr>Slide 250</vt:lpstr>
      <vt:lpstr>Slide 251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scott_campbell</cp:lastModifiedBy>
  <cp:revision>1</cp:revision>
  <dcterms:modified xsi:type="dcterms:W3CDTF">2017-01-03T05:17:37Z</dcterms:modified>
</cp:coreProperties>
</file>